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5"/>
  </p:notesMasterIdLst>
  <p:handoutMasterIdLst>
    <p:handoutMasterId r:id="rId16"/>
  </p:handoutMasterIdLst>
  <p:sldIdLst>
    <p:sldId id="256" r:id="rId6"/>
    <p:sldId id="312" r:id="rId7"/>
    <p:sldId id="313" r:id="rId8"/>
    <p:sldId id="314" r:id="rId9"/>
    <p:sldId id="315" r:id="rId10"/>
    <p:sldId id="316" r:id="rId11"/>
    <p:sldId id="317" r:id="rId12"/>
    <p:sldId id="309" r:id="rId13"/>
    <p:sldId id="273" r:id="rId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789D2-78F9-4625-ABD3-A87CF2BD9648}" v="32" dt="2024-02-06T13:32:11.774"/>
    <p1510:client id="{ACD2F8A1-E314-43BE-9046-5D2A47C68EA6}" v="35" dt="2024-02-06T09:47:05.188"/>
    <p1510:client id="{CFCCADF5-57C1-4043-8714-A2BAF72EE74E}" v="14" dt="2024-02-06T13:34:30.057"/>
    <p1510:client id="{D6DE07F2-FD4C-4742-9828-A3AD5CA31E0B}" v="180" dt="2024-02-06T13:18:33.458"/>
    <p1510:client id="{DD1C55B1-15BC-4A06-888E-B28DB229B1DF}" v="1" dt="2024-02-07T10:17:55.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998"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rck, Irene van" userId="S::blerck.i@buas.nl::a459afc0-a645-4902-97f4-db4ffab93732" providerId="AD" clId="Web-{3CC08FA9-4891-4BD6-B981-A988A259027F}"/>
    <pc:docChg chg="modSld sldOrd">
      <pc:chgData name="Blerck, Irene van" userId="S::blerck.i@buas.nl::a459afc0-a645-4902-97f4-db4ffab93732" providerId="AD" clId="Web-{3CC08FA9-4891-4BD6-B981-A988A259027F}" dt="2024-01-17T11:31:28.811" v="469" actId="20577"/>
      <pc:docMkLst>
        <pc:docMk/>
      </pc:docMkLst>
      <pc:sldChg chg="modSp ord">
        <pc:chgData name="Blerck, Irene van" userId="S::blerck.i@buas.nl::a459afc0-a645-4902-97f4-db4ffab93732" providerId="AD" clId="Web-{3CC08FA9-4891-4BD6-B981-A988A259027F}" dt="2024-01-17T11:31:28.811" v="469" actId="20577"/>
        <pc:sldMkLst>
          <pc:docMk/>
          <pc:sldMk cId="2099578316" sldId="306"/>
        </pc:sldMkLst>
        <pc:spChg chg="mod">
          <ac:chgData name="Blerck, Irene van" userId="S::blerck.i@buas.nl::a459afc0-a645-4902-97f4-db4ffab93732" providerId="AD" clId="Web-{3CC08FA9-4891-4BD6-B981-A988A259027F}" dt="2024-01-17T11:27:23.850" v="428" actId="20577"/>
          <ac:spMkLst>
            <pc:docMk/>
            <pc:sldMk cId="2099578316" sldId="306"/>
            <ac:spMk id="8" creationId="{49EFD80A-BD39-E443-B3AE-61D6EEB72177}"/>
          </ac:spMkLst>
        </pc:spChg>
        <pc:spChg chg="mod">
          <ac:chgData name="Blerck, Irene van" userId="S::blerck.i@buas.nl::a459afc0-a645-4902-97f4-db4ffab93732" providerId="AD" clId="Web-{3CC08FA9-4891-4BD6-B981-A988A259027F}" dt="2024-01-17T11:31:28.811" v="469" actId="20577"/>
          <ac:spMkLst>
            <pc:docMk/>
            <pc:sldMk cId="2099578316" sldId="306"/>
            <ac:spMk id="9" creationId="{4013CABD-8215-8049-872C-2247EFA09829}"/>
          </ac:spMkLst>
        </pc:spChg>
      </pc:sldChg>
    </pc:docChg>
  </pc:docChgLst>
  <pc:docChgLst>
    <pc:chgData name="Soares De Lima, Edirlei" userId="S::soaresdelima.e@buas.nl::269f3dd7-37bb-44a0-946b-7d3cbe74f18e" providerId="AD" clId="Web-{CFCCADF5-57C1-4043-8714-A2BAF72EE74E}"/>
    <pc:docChg chg="modSld">
      <pc:chgData name="Soares De Lima, Edirlei" userId="S::soaresdelima.e@buas.nl::269f3dd7-37bb-44a0-946b-7d3cbe74f18e" providerId="AD" clId="Web-{CFCCADF5-57C1-4043-8714-A2BAF72EE74E}" dt="2024-02-06T13:34:30.057" v="13" actId="20577"/>
      <pc:docMkLst>
        <pc:docMk/>
      </pc:docMkLst>
      <pc:sldChg chg="modSp">
        <pc:chgData name="Soares De Lima, Edirlei" userId="S::soaresdelima.e@buas.nl::269f3dd7-37bb-44a0-946b-7d3cbe74f18e" providerId="AD" clId="Web-{CFCCADF5-57C1-4043-8714-A2BAF72EE74E}" dt="2024-02-06T13:33:25.368" v="2" actId="20577"/>
        <pc:sldMkLst>
          <pc:docMk/>
          <pc:sldMk cId="1764014620" sldId="267"/>
        </pc:sldMkLst>
        <pc:spChg chg="mod">
          <ac:chgData name="Soares De Lima, Edirlei" userId="S::soaresdelima.e@buas.nl::269f3dd7-37bb-44a0-946b-7d3cbe74f18e" providerId="AD" clId="Web-{CFCCADF5-57C1-4043-8714-A2BAF72EE74E}" dt="2024-02-06T13:33:25.368" v="2" actId="20577"/>
          <ac:spMkLst>
            <pc:docMk/>
            <pc:sldMk cId="1764014620" sldId="267"/>
            <ac:spMk id="9" creationId="{4013CABD-8215-8049-872C-2247EFA09829}"/>
          </ac:spMkLst>
        </pc:spChg>
      </pc:sldChg>
      <pc:sldChg chg="modSp">
        <pc:chgData name="Soares De Lima, Edirlei" userId="S::soaresdelima.e@buas.nl::269f3dd7-37bb-44a0-946b-7d3cbe74f18e" providerId="AD" clId="Web-{CFCCADF5-57C1-4043-8714-A2BAF72EE74E}" dt="2024-02-06T13:34:18.104" v="11" actId="20577"/>
        <pc:sldMkLst>
          <pc:docMk/>
          <pc:sldMk cId="2099578316" sldId="306"/>
        </pc:sldMkLst>
        <pc:spChg chg="mod">
          <ac:chgData name="Soares De Lima, Edirlei" userId="S::soaresdelima.e@buas.nl::269f3dd7-37bb-44a0-946b-7d3cbe74f18e" providerId="AD" clId="Web-{CFCCADF5-57C1-4043-8714-A2BAF72EE74E}" dt="2024-02-06T13:34:18.104" v="11" actId="20577"/>
          <ac:spMkLst>
            <pc:docMk/>
            <pc:sldMk cId="2099578316" sldId="306"/>
            <ac:spMk id="9" creationId="{4013CABD-8215-8049-872C-2247EFA09829}"/>
          </ac:spMkLst>
        </pc:spChg>
      </pc:sldChg>
      <pc:sldChg chg="modSp">
        <pc:chgData name="Soares De Lima, Edirlei" userId="S::soaresdelima.e@buas.nl::269f3dd7-37bb-44a0-946b-7d3cbe74f18e" providerId="AD" clId="Web-{CFCCADF5-57C1-4043-8714-A2BAF72EE74E}" dt="2024-02-06T13:33:37.087" v="4" actId="20577"/>
        <pc:sldMkLst>
          <pc:docMk/>
          <pc:sldMk cId="2983146817" sldId="307"/>
        </pc:sldMkLst>
        <pc:spChg chg="mod">
          <ac:chgData name="Soares De Lima, Edirlei" userId="S::soaresdelima.e@buas.nl::269f3dd7-37bb-44a0-946b-7d3cbe74f18e" providerId="AD" clId="Web-{CFCCADF5-57C1-4043-8714-A2BAF72EE74E}" dt="2024-02-06T13:33:37.087" v="4" actId="20577"/>
          <ac:spMkLst>
            <pc:docMk/>
            <pc:sldMk cId="2983146817" sldId="307"/>
            <ac:spMk id="9" creationId="{4013CABD-8215-8049-872C-2247EFA09829}"/>
          </ac:spMkLst>
        </pc:spChg>
      </pc:sldChg>
      <pc:sldChg chg="modSp">
        <pc:chgData name="Soares De Lima, Edirlei" userId="S::soaresdelima.e@buas.nl::269f3dd7-37bb-44a0-946b-7d3cbe74f18e" providerId="AD" clId="Web-{CFCCADF5-57C1-4043-8714-A2BAF72EE74E}" dt="2024-02-06T13:34:25.885" v="12" actId="20577"/>
        <pc:sldMkLst>
          <pc:docMk/>
          <pc:sldMk cId="2248795968" sldId="308"/>
        </pc:sldMkLst>
        <pc:spChg chg="mod">
          <ac:chgData name="Soares De Lima, Edirlei" userId="S::soaresdelima.e@buas.nl::269f3dd7-37bb-44a0-946b-7d3cbe74f18e" providerId="AD" clId="Web-{CFCCADF5-57C1-4043-8714-A2BAF72EE74E}" dt="2024-02-06T13:34:25.885" v="12" actId="20577"/>
          <ac:spMkLst>
            <pc:docMk/>
            <pc:sldMk cId="2248795968" sldId="308"/>
            <ac:spMk id="9" creationId="{4013CABD-8215-8049-872C-2247EFA09829}"/>
          </ac:spMkLst>
        </pc:spChg>
      </pc:sldChg>
      <pc:sldChg chg="modSp">
        <pc:chgData name="Soares De Lima, Edirlei" userId="S::soaresdelima.e@buas.nl::269f3dd7-37bb-44a0-946b-7d3cbe74f18e" providerId="AD" clId="Web-{CFCCADF5-57C1-4043-8714-A2BAF72EE74E}" dt="2024-02-06T13:34:30.057" v="13" actId="20577"/>
        <pc:sldMkLst>
          <pc:docMk/>
          <pc:sldMk cId="3952306092" sldId="309"/>
        </pc:sldMkLst>
        <pc:spChg chg="mod">
          <ac:chgData name="Soares De Lima, Edirlei" userId="S::soaresdelima.e@buas.nl::269f3dd7-37bb-44a0-946b-7d3cbe74f18e" providerId="AD" clId="Web-{CFCCADF5-57C1-4043-8714-A2BAF72EE74E}" dt="2024-02-06T13:34:30.057" v="13" actId="20577"/>
          <ac:spMkLst>
            <pc:docMk/>
            <pc:sldMk cId="3952306092" sldId="309"/>
            <ac:spMk id="9" creationId="{4013CABD-8215-8049-872C-2247EFA09829}"/>
          </ac:spMkLst>
        </pc:spChg>
      </pc:sldChg>
      <pc:sldChg chg="modSp">
        <pc:chgData name="Soares De Lima, Edirlei" userId="S::soaresdelima.e@buas.nl::269f3dd7-37bb-44a0-946b-7d3cbe74f18e" providerId="AD" clId="Web-{CFCCADF5-57C1-4043-8714-A2BAF72EE74E}" dt="2024-02-06T13:33:45.306" v="6" actId="20577"/>
        <pc:sldMkLst>
          <pc:docMk/>
          <pc:sldMk cId="1487706606" sldId="310"/>
        </pc:sldMkLst>
        <pc:spChg chg="mod">
          <ac:chgData name="Soares De Lima, Edirlei" userId="S::soaresdelima.e@buas.nl::269f3dd7-37bb-44a0-946b-7d3cbe74f18e" providerId="AD" clId="Web-{CFCCADF5-57C1-4043-8714-A2BAF72EE74E}" dt="2024-02-06T13:33:45.306" v="6" actId="20577"/>
          <ac:spMkLst>
            <pc:docMk/>
            <pc:sldMk cId="1487706606" sldId="310"/>
            <ac:spMk id="9" creationId="{4013CABD-8215-8049-872C-2247EFA09829}"/>
          </ac:spMkLst>
        </pc:spChg>
      </pc:sldChg>
      <pc:sldChg chg="modSp">
        <pc:chgData name="Soares De Lima, Edirlei" userId="S::soaresdelima.e@buas.nl::269f3dd7-37bb-44a0-946b-7d3cbe74f18e" providerId="AD" clId="Web-{CFCCADF5-57C1-4043-8714-A2BAF72EE74E}" dt="2024-02-06T13:33:57.712" v="8" actId="20577"/>
        <pc:sldMkLst>
          <pc:docMk/>
          <pc:sldMk cId="396914332" sldId="311"/>
        </pc:sldMkLst>
        <pc:spChg chg="mod">
          <ac:chgData name="Soares De Lima, Edirlei" userId="S::soaresdelima.e@buas.nl::269f3dd7-37bb-44a0-946b-7d3cbe74f18e" providerId="AD" clId="Web-{CFCCADF5-57C1-4043-8714-A2BAF72EE74E}" dt="2024-02-06T13:33:57.712" v="8" actId="20577"/>
          <ac:spMkLst>
            <pc:docMk/>
            <pc:sldMk cId="396914332" sldId="311"/>
            <ac:spMk id="9" creationId="{4013CABD-8215-8049-872C-2247EFA09829}"/>
          </ac:spMkLst>
        </pc:spChg>
      </pc:sldChg>
    </pc:docChg>
  </pc:docChgLst>
  <pc:docChgLst>
    <pc:chgData name="Kozlova, Zhanna" userId="S::kozlova.z@buas.nl::8d63d5a7-3991-4693-b13a-8e2a489aa357" providerId="AD" clId="Web-{D6DE07F2-FD4C-4742-9828-A3AD5CA31E0B}"/>
    <pc:docChg chg="modSld">
      <pc:chgData name="Kozlova, Zhanna" userId="S::kozlova.z@buas.nl::8d63d5a7-3991-4693-b13a-8e2a489aa357" providerId="AD" clId="Web-{D6DE07F2-FD4C-4742-9828-A3AD5CA31E0B}" dt="2024-02-06T13:18:33.458" v="174" actId="20577"/>
      <pc:docMkLst>
        <pc:docMk/>
      </pc:docMkLst>
      <pc:sldChg chg="addSp modSp">
        <pc:chgData name="Kozlova, Zhanna" userId="S::kozlova.z@buas.nl::8d63d5a7-3991-4693-b13a-8e2a489aa357" providerId="AD" clId="Web-{D6DE07F2-FD4C-4742-9828-A3AD5CA31E0B}" dt="2024-02-06T13:18:33.458" v="174" actId="20577"/>
        <pc:sldMkLst>
          <pc:docMk/>
          <pc:sldMk cId="1764014620" sldId="267"/>
        </pc:sldMkLst>
        <pc:spChg chg="mod">
          <ac:chgData name="Kozlova, Zhanna" userId="S::kozlova.z@buas.nl::8d63d5a7-3991-4693-b13a-8e2a489aa357" providerId="AD" clId="Web-{D6DE07F2-FD4C-4742-9828-A3AD5CA31E0B}" dt="2024-02-06T13:18:33.458" v="174" actId="20577"/>
          <ac:spMkLst>
            <pc:docMk/>
            <pc:sldMk cId="1764014620" sldId="267"/>
            <ac:spMk id="9" creationId="{4013CABD-8215-8049-872C-2247EFA09829}"/>
          </ac:spMkLst>
        </pc:spChg>
        <pc:picChg chg="add mod">
          <ac:chgData name="Kozlova, Zhanna" userId="S::kozlova.z@buas.nl::8d63d5a7-3991-4693-b13a-8e2a489aa357" providerId="AD" clId="Web-{D6DE07F2-FD4C-4742-9828-A3AD5CA31E0B}" dt="2024-02-06T13:18:04.113" v="166" actId="1076"/>
          <ac:picMkLst>
            <pc:docMk/>
            <pc:sldMk cId="1764014620" sldId="267"/>
            <ac:picMk id="2" creationId="{837DAAFC-5AE0-DA20-53A9-524B44A2316E}"/>
          </ac:picMkLst>
        </pc:picChg>
      </pc:sldChg>
    </pc:docChg>
  </pc:docChgLst>
  <pc:docChgLst>
    <pc:chgData name="Soares De Lima, Edirlei" userId="S::soaresdelima.e@buas.nl::269f3dd7-37bb-44a0-946b-7d3cbe74f18e" providerId="AD" clId="Web-{65496F67-D7B8-0911-1148-852639758B51}"/>
    <pc:docChg chg="modSld">
      <pc:chgData name="Soares De Lima, Edirlei" userId="S::soaresdelima.e@buas.nl::269f3dd7-37bb-44a0-946b-7d3cbe74f18e" providerId="AD" clId="Web-{65496F67-D7B8-0911-1148-852639758B51}" dt="2024-01-17T13:42:44.767" v="1" actId="20577"/>
      <pc:docMkLst>
        <pc:docMk/>
      </pc:docMkLst>
      <pc:sldChg chg="modSp">
        <pc:chgData name="Soares De Lima, Edirlei" userId="S::soaresdelima.e@buas.nl::269f3dd7-37bb-44a0-946b-7d3cbe74f18e" providerId="AD" clId="Web-{65496F67-D7B8-0911-1148-852639758B51}" dt="2024-01-17T13:42:44.767" v="1" actId="20577"/>
        <pc:sldMkLst>
          <pc:docMk/>
          <pc:sldMk cId="2099578316" sldId="306"/>
        </pc:sldMkLst>
        <pc:spChg chg="mod">
          <ac:chgData name="Soares De Lima, Edirlei" userId="S::soaresdelima.e@buas.nl::269f3dd7-37bb-44a0-946b-7d3cbe74f18e" providerId="AD" clId="Web-{65496F67-D7B8-0911-1148-852639758B51}" dt="2024-01-17T13:42:44.767" v="1" actId="20577"/>
          <ac:spMkLst>
            <pc:docMk/>
            <pc:sldMk cId="2099578316" sldId="306"/>
            <ac:spMk id="9" creationId="{4013CABD-8215-8049-872C-2247EFA09829}"/>
          </ac:spMkLst>
        </pc:spChg>
      </pc:sldChg>
    </pc:docChg>
  </pc:docChgLst>
  <pc:docChgLst>
    <pc:chgData name="Soares De Lima, Edirlei" userId="S::soaresdelima.e@buas.nl::269f3dd7-37bb-44a0-946b-7d3cbe74f18e" providerId="AD" clId="Web-{AC6789D2-78F9-4625-ABD3-A87CF2BD9648}"/>
    <pc:docChg chg="modSld">
      <pc:chgData name="Soares De Lima, Edirlei" userId="S::soaresdelima.e@buas.nl::269f3dd7-37bb-44a0-946b-7d3cbe74f18e" providerId="AD" clId="Web-{AC6789D2-78F9-4625-ABD3-A87CF2BD9648}" dt="2024-02-06T13:32:11.774" v="29" actId="20577"/>
      <pc:docMkLst>
        <pc:docMk/>
      </pc:docMkLst>
      <pc:sldChg chg="modSp">
        <pc:chgData name="Soares De Lima, Edirlei" userId="S::soaresdelima.e@buas.nl::269f3dd7-37bb-44a0-946b-7d3cbe74f18e" providerId="AD" clId="Web-{AC6789D2-78F9-4625-ABD3-A87CF2BD9648}" dt="2024-02-06T13:31:15.804" v="21" actId="20577"/>
        <pc:sldMkLst>
          <pc:docMk/>
          <pc:sldMk cId="1764014620" sldId="267"/>
        </pc:sldMkLst>
        <pc:spChg chg="mod">
          <ac:chgData name="Soares De Lima, Edirlei" userId="S::soaresdelima.e@buas.nl::269f3dd7-37bb-44a0-946b-7d3cbe74f18e" providerId="AD" clId="Web-{AC6789D2-78F9-4625-ABD3-A87CF2BD9648}" dt="2024-02-06T13:31:15.804" v="21" actId="20577"/>
          <ac:spMkLst>
            <pc:docMk/>
            <pc:sldMk cId="1764014620" sldId="267"/>
            <ac:spMk id="9" creationId="{4013CABD-8215-8049-872C-2247EFA09829}"/>
          </ac:spMkLst>
        </pc:spChg>
      </pc:sldChg>
      <pc:sldChg chg="modSp">
        <pc:chgData name="Soares De Lima, Edirlei" userId="S::soaresdelima.e@buas.nl::269f3dd7-37bb-44a0-946b-7d3cbe74f18e" providerId="AD" clId="Web-{AC6789D2-78F9-4625-ABD3-A87CF2BD9648}" dt="2024-02-06T13:31:55.492" v="27" actId="20577"/>
        <pc:sldMkLst>
          <pc:docMk/>
          <pc:sldMk cId="2099578316" sldId="306"/>
        </pc:sldMkLst>
        <pc:spChg chg="mod">
          <ac:chgData name="Soares De Lima, Edirlei" userId="S::soaresdelima.e@buas.nl::269f3dd7-37bb-44a0-946b-7d3cbe74f18e" providerId="AD" clId="Web-{AC6789D2-78F9-4625-ABD3-A87CF2BD9648}" dt="2024-02-06T13:31:55.492" v="27" actId="20577"/>
          <ac:spMkLst>
            <pc:docMk/>
            <pc:sldMk cId="2099578316" sldId="306"/>
            <ac:spMk id="9" creationId="{4013CABD-8215-8049-872C-2247EFA09829}"/>
          </ac:spMkLst>
        </pc:spChg>
      </pc:sldChg>
      <pc:sldChg chg="modSp">
        <pc:chgData name="Soares De Lima, Edirlei" userId="S::soaresdelima.e@buas.nl::269f3dd7-37bb-44a0-946b-7d3cbe74f18e" providerId="AD" clId="Web-{AC6789D2-78F9-4625-ABD3-A87CF2BD9648}" dt="2024-02-06T13:31:04.960" v="19" actId="20577"/>
        <pc:sldMkLst>
          <pc:docMk/>
          <pc:sldMk cId="2983146817" sldId="307"/>
        </pc:sldMkLst>
        <pc:spChg chg="mod">
          <ac:chgData name="Soares De Lima, Edirlei" userId="S::soaresdelima.e@buas.nl::269f3dd7-37bb-44a0-946b-7d3cbe74f18e" providerId="AD" clId="Web-{AC6789D2-78F9-4625-ABD3-A87CF2BD9648}" dt="2024-02-06T13:31:04.960" v="19" actId="20577"/>
          <ac:spMkLst>
            <pc:docMk/>
            <pc:sldMk cId="2983146817" sldId="307"/>
            <ac:spMk id="9" creationId="{4013CABD-8215-8049-872C-2247EFA09829}"/>
          </ac:spMkLst>
        </pc:spChg>
      </pc:sldChg>
      <pc:sldChg chg="modSp">
        <pc:chgData name="Soares De Lima, Edirlei" userId="S::soaresdelima.e@buas.nl::269f3dd7-37bb-44a0-946b-7d3cbe74f18e" providerId="AD" clId="Web-{AC6789D2-78F9-4625-ABD3-A87CF2BD9648}" dt="2024-02-06T13:32:04.274" v="28" actId="20577"/>
        <pc:sldMkLst>
          <pc:docMk/>
          <pc:sldMk cId="2248795968" sldId="308"/>
        </pc:sldMkLst>
        <pc:spChg chg="mod">
          <ac:chgData name="Soares De Lima, Edirlei" userId="S::soaresdelima.e@buas.nl::269f3dd7-37bb-44a0-946b-7d3cbe74f18e" providerId="AD" clId="Web-{AC6789D2-78F9-4625-ABD3-A87CF2BD9648}" dt="2024-02-06T13:32:04.274" v="28" actId="20577"/>
          <ac:spMkLst>
            <pc:docMk/>
            <pc:sldMk cId="2248795968" sldId="308"/>
            <ac:spMk id="9" creationId="{4013CABD-8215-8049-872C-2247EFA09829}"/>
          </ac:spMkLst>
        </pc:spChg>
      </pc:sldChg>
      <pc:sldChg chg="modSp">
        <pc:chgData name="Soares De Lima, Edirlei" userId="S::soaresdelima.e@buas.nl::269f3dd7-37bb-44a0-946b-7d3cbe74f18e" providerId="AD" clId="Web-{AC6789D2-78F9-4625-ABD3-A87CF2BD9648}" dt="2024-02-06T13:32:11.774" v="29" actId="20577"/>
        <pc:sldMkLst>
          <pc:docMk/>
          <pc:sldMk cId="3952306092" sldId="309"/>
        </pc:sldMkLst>
        <pc:spChg chg="mod">
          <ac:chgData name="Soares De Lima, Edirlei" userId="S::soaresdelima.e@buas.nl::269f3dd7-37bb-44a0-946b-7d3cbe74f18e" providerId="AD" clId="Web-{AC6789D2-78F9-4625-ABD3-A87CF2BD9648}" dt="2024-02-06T13:32:11.774" v="29" actId="20577"/>
          <ac:spMkLst>
            <pc:docMk/>
            <pc:sldMk cId="3952306092" sldId="309"/>
            <ac:spMk id="9" creationId="{4013CABD-8215-8049-872C-2247EFA09829}"/>
          </ac:spMkLst>
        </pc:spChg>
      </pc:sldChg>
      <pc:sldChg chg="modSp">
        <pc:chgData name="Soares De Lima, Edirlei" userId="S::soaresdelima.e@buas.nl::269f3dd7-37bb-44a0-946b-7d3cbe74f18e" providerId="AD" clId="Web-{AC6789D2-78F9-4625-ABD3-A87CF2BD9648}" dt="2024-02-06T13:30:47.850" v="16" actId="20577"/>
        <pc:sldMkLst>
          <pc:docMk/>
          <pc:sldMk cId="1487706606" sldId="310"/>
        </pc:sldMkLst>
        <pc:spChg chg="mod">
          <ac:chgData name="Soares De Lima, Edirlei" userId="S::soaresdelima.e@buas.nl::269f3dd7-37bb-44a0-946b-7d3cbe74f18e" providerId="AD" clId="Web-{AC6789D2-78F9-4625-ABD3-A87CF2BD9648}" dt="2024-02-06T13:30:47.850" v="16" actId="20577"/>
          <ac:spMkLst>
            <pc:docMk/>
            <pc:sldMk cId="1487706606" sldId="310"/>
            <ac:spMk id="9" creationId="{4013CABD-8215-8049-872C-2247EFA09829}"/>
          </ac:spMkLst>
        </pc:spChg>
      </pc:sldChg>
      <pc:sldChg chg="modSp">
        <pc:chgData name="Soares De Lima, Edirlei" userId="S::soaresdelima.e@buas.nl::269f3dd7-37bb-44a0-946b-7d3cbe74f18e" providerId="AD" clId="Web-{AC6789D2-78F9-4625-ABD3-A87CF2BD9648}" dt="2024-02-06T13:30:39.772" v="14" actId="20577"/>
        <pc:sldMkLst>
          <pc:docMk/>
          <pc:sldMk cId="396914332" sldId="311"/>
        </pc:sldMkLst>
        <pc:spChg chg="mod">
          <ac:chgData name="Soares De Lima, Edirlei" userId="S::soaresdelima.e@buas.nl::269f3dd7-37bb-44a0-946b-7d3cbe74f18e" providerId="AD" clId="Web-{AC6789D2-78F9-4625-ABD3-A87CF2BD9648}" dt="2024-02-06T13:30:39.772" v="14" actId="20577"/>
          <ac:spMkLst>
            <pc:docMk/>
            <pc:sldMk cId="396914332" sldId="311"/>
            <ac:spMk id="9" creationId="{4013CABD-8215-8049-872C-2247EFA09829}"/>
          </ac:spMkLst>
        </pc:spChg>
      </pc:sldChg>
    </pc:docChg>
  </pc:docChgLst>
  <pc:docChgLst>
    <pc:chgData name="Soares De Lima, Edirlei" userId="S::soaresdelima.e@buas.nl::269f3dd7-37bb-44a0-946b-7d3cbe74f18e" providerId="AD" clId="Web-{DD1C55B1-15BC-4A06-888E-B28DB229B1DF}"/>
    <pc:docChg chg="">
      <pc:chgData name="Soares De Lima, Edirlei" userId="S::soaresdelima.e@buas.nl::269f3dd7-37bb-44a0-946b-7d3cbe74f18e" providerId="AD" clId="Web-{DD1C55B1-15BC-4A06-888E-B28DB229B1DF}" dt="2024-02-07T10:17:55.229" v="0"/>
      <pc:docMkLst>
        <pc:docMk/>
      </pc:docMkLst>
      <pc:sldChg chg="delCm">
        <pc:chgData name="Soares De Lima, Edirlei" userId="S::soaresdelima.e@buas.nl::269f3dd7-37bb-44a0-946b-7d3cbe74f18e" providerId="AD" clId="Web-{DD1C55B1-15BC-4A06-888E-B28DB229B1DF}" dt="2024-02-07T10:17:55.229" v="0"/>
        <pc:sldMkLst>
          <pc:docMk/>
          <pc:sldMk cId="989191781" sldId="256"/>
        </pc:sldMkLst>
        <pc:extLst>
          <p:ext xmlns:p="http://schemas.openxmlformats.org/presentationml/2006/main" uri="{D6D511B9-2390-475A-947B-AFAB55BFBCF1}">
            <pc226:cmChg xmlns:pc226="http://schemas.microsoft.com/office/powerpoint/2022/06/main/command" chg="del">
              <pc226:chgData name="Soares De Lima, Edirlei" userId="S::soaresdelima.e@buas.nl::269f3dd7-37bb-44a0-946b-7d3cbe74f18e" providerId="AD" clId="Web-{DD1C55B1-15BC-4A06-888E-B28DB229B1DF}" dt="2024-02-07T10:17:55.229" v="0"/>
              <pc2:cmMkLst xmlns:pc2="http://schemas.microsoft.com/office/powerpoint/2019/9/main/command">
                <pc:docMk/>
                <pc:sldMk cId="989191781" sldId="256"/>
                <pc2:cmMk id="{A01A8BE2-E0AB-4125-9A4E-F4F91E9C11D0}"/>
              </pc2:cmMkLst>
            </pc226:cmChg>
          </p:ext>
        </pc:extLst>
      </pc:sldChg>
    </pc:docChg>
  </pc:docChgLst>
  <pc:docChgLst>
    <pc:chgData name="Neggers, Margot" userId="S::neggers.m@buas.nl::3bcd2123-228a-41cb-b754-da0ecd63aac0" providerId="AD" clId="Web-{7502FA72-F6C5-4D9D-BA8A-CE20889DC373}"/>
    <pc:docChg chg="modSld">
      <pc:chgData name="Neggers, Margot" userId="S::neggers.m@buas.nl::3bcd2123-228a-41cb-b754-da0ecd63aac0" providerId="AD" clId="Web-{7502FA72-F6C5-4D9D-BA8A-CE20889DC373}" dt="2024-01-18T10:28:44.444" v="172" actId="20577"/>
      <pc:docMkLst>
        <pc:docMk/>
      </pc:docMkLst>
      <pc:sldChg chg="modSp">
        <pc:chgData name="Neggers, Margot" userId="S::neggers.m@buas.nl::3bcd2123-228a-41cb-b754-da0ecd63aac0" providerId="AD" clId="Web-{7502FA72-F6C5-4D9D-BA8A-CE20889DC373}" dt="2024-01-18T10:28:21.177" v="144" actId="20577"/>
        <pc:sldMkLst>
          <pc:docMk/>
          <pc:sldMk cId="2248795968" sldId="308"/>
        </pc:sldMkLst>
        <pc:spChg chg="mod">
          <ac:chgData name="Neggers, Margot" userId="S::neggers.m@buas.nl::3bcd2123-228a-41cb-b754-da0ecd63aac0" providerId="AD" clId="Web-{7502FA72-F6C5-4D9D-BA8A-CE20889DC373}" dt="2024-01-18T10:28:21.177" v="144" actId="20577"/>
          <ac:spMkLst>
            <pc:docMk/>
            <pc:sldMk cId="2248795968" sldId="308"/>
            <ac:spMk id="9" creationId="{4013CABD-8215-8049-872C-2247EFA09829}"/>
          </ac:spMkLst>
        </pc:spChg>
      </pc:sldChg>
      <pc:sldChg chg="modSp">
        <pc:chgData name="Neggers, Margot" userId="S::neggers.m@buas.nl::3bcd2123-228a-41cb-b754-da0ecd63aac0" providerId="AD" clId="Web-{7502FA72-F6C5-4D9D-BA8A-CE20889DC373}" dt="2024-01-18T10:28:44.444" v="172" actId="20577"/>
        <pc:sldMkLst>
          <pc:docMk/>
          <pc:sldMk cId="3952306092" sldId="309"/>
        </pc:sldMkLst>
        <pc:spChg chg="mod">
          <ac:chgData name="Neggers, Margot" userId="S::neggers.m@buas.nl::3bcd2123-228a-41cb-b754-da0ecd63aac0" providerId="AD" clId="Web-{7502FA72-F6C5-4D9D-BA8A-CE20889DC373}" dt="2024-01-18T10:28:44.444" v="172" actId="20577"/>
          <ac:spMkLst>
            <pc:docMk/>
            <pc:sldMk cId="3952306092" sldId="309"/>
            <ac:spMk id="9" creationId="{4013CABD-8215-8049-872C-2247EFA09829}"/>
          </ac:spMkLst>
        </pc:spChg>
      </pc:sldChg>
    </pc:docChg>
  </pc:docChgLst>
  <pc:docChgLst>
    <pc:chgData name="Soares De Lima, Edirlei" userId="S::soaresdelima.e@buas.nl::269f3dd7-37bb-44a0-946b-7d3cbe74f18e" providerId="AD" clId="Web-{5A69085C-2E85-7C9B-0472-BF1AFAED16C7}"/>
    <pc:docChg chg="modSld">
      <pc:chgData name="Soares De Lima, Edirlei" userId="S::soaresdelima.e@buas.nl::269f3dd7-37bb-44a0-946b-7d3cbe74f18e" providerId="AD" clId="Web-{5A69085C-2E85-7C9B-0472-BF1AFAED16C7}" dt="2024-01-26T13:49:34.726" v="3" actId="20577"/>
      <pc:docMkLst>
        <pc:docMk/>
      </pc:docMkLst>
      <pc:sldChg chg="modSp">
        <pc:chgData name="Soares De Lima, Edirlei" userId="S::soaresdelima.e@buas.nl::269f3dd7-37bb-44a0-946b-7d3cbe74f18e" providerId="AD" clId="Web-{5A69085C-2E85-7C9B-0472-BF1AFAED16C7}" dt="2024-01-26T13:49:27.382" v="2" actId="20577"/>
        <pc:sldMkLst>
          <pc:docMk/>
          <pc:sldMk cId="2248795968" sldId="308"/>
        </pc:sldMkLst>
        <pc:spChg chg="mod">
          <ac:chgData name="Soares De Lima, Edirlei" userId="S::soaresdelima.e@buas.nl::269f3dd7-37bb-44a0-946b-7d3cbe74f18e" providerId="AD" clId="Web-{5A69085C-2E85-7C9B-0472-BF1AFAED16C7}" dt="2024-01-26T13:49:27.382" v="2" actId="20577"/>
          <ac:spMkLst>
            <pc:docMk/>
            <pc:sldMk cId="2248795968" sldId="308"/>
            <ac:spMk id="9" creationId="{4013CABD-8215-8049-872C-2247EFA09829}"/>
          </ac:spMkLst>
        </pc:spChg>
      </pc:sldChg>
      <pc:sldChg chg="modSp">
        <pc:chgData name="Soares De Lima, Edirlei" userId="S::soaresdelima.e@buas.nl::269f3dd7-37bb-44a0-946b-7d3cbe74f18e" providerId="AD" clId="Web-{5A69085C-2E85-7C9B-0472-BF1AFAED16C7}" dt="2024-01-26T13:49:34.726" v="3" actId="20577"/>
        <pc:sldMkLst>
          <pc:docMk/>
          <pc:sldMk cId="3952306092" sldId="309"/>
        </pc:sldMkLst>
        <pc:spChg chg="mod">
          <ac:chgData name="Soares De Lima, Edirlei" userId="S::soaresdelima.e@buas.nl::269f3dd7-37bb-44a0-946b-7d3cbe74f18e" providerId="AD" clId="Web-{5A69085C-2E85-7C9B-0472-BF1AFAED16C7}" dt="2024-01-26T13:49:34.726" v="3" actId="20577"/>
          <ac:spMkLst>
            <pc:docMk/>
            <pc:sldMk cId="3952306092" sldId="309"/>
            <ac:spMk id="9" creationId="{4013CABD-8215-8049-872C-2247EFA09829}"/>
          </ac:spMkLst>
        </pc:spChg>
      </pc:sldChg>
    </pc:docChg>
  </pc:docChgLst>
  <pc:docChgLst>
    <pc:chgData name="Soares De Lima, Edirlei" userId="269f3dd7-37bb-44a0-946b-7d3cbe74f18e" providerId="ADAL" clId="{ACD2F8A1-E314-43BE-9046-5D2A47C68EA6}"/>
    <pc:docChg chg="undo custSel modSld">
      <pc:chgData name="Soares De Lima, Edirlei" userId="269f3dd7-37bb-44a0-946b-7d3cbe74f18e" providerId="ADAL" clId="{ACD2F8A1-E314-43BE-9046-5D2A47C68EA6}" dt="2024-02-06T09:47:05.188" v="32" actId="20577"/>
      <pc:docMkLst>
        <pc:docMk/>
      </pc:docMkLst>
      <pc:sldChg chg="modSp mod">
        <pc:chgData name="Soares De Lima, Edirlei" userId="269f3dd7-37bb-44a0-946b-7d3cbe74f18e" providerId="ADAL" clId="{ACD2F8A1-E314-43BE-9046-5D2A47C68EA6}" dt="2024-02-06T09:43:32.866" v="2" actId="108"/>
        <pc:sldMkLst>
          <pc:docMk/>
          <pc:sldMk cId="1764014620" sldId="267"/>
        </pc:sldMkLst>
        <pc:spChg chg="mod">
          <ac:chgData name="Soares De Lima, Edirlei" userId="269f3dd7-37bb-44a0-946b-7d3cbe74f18e" providerId="ADAL" clId="{ACD2F8A1-E314-43BE-9046-5D2A47C68EA6}" dt="2024-02-06T09:43:32.866" v="2" actId="108"/>
          <ac:spMkLst>
            <pc:docMk/>
            <pc:sldMk cId="1764014620" sldId="267"/>
            <ac:spMk id="9" creationId="{4013CABD-8215-8049-872C-2247EFA09829}"/>
          </ac:spMkLst>
        </pc:spChg>
      </pc:sldChg>
      <pc:sldChg chg="modSp mod">
        <pc:chgData name="Soares De Lima, Edirlei" userId="269f3dd7-37bb-44a0-946b-7d3cbe74f18e" providerId="ADAL" clId="{ACD2F8A1-E314-43BE-9046-5D2A47C68EA6}" dt="2024-02-06T09:46:14.340" v="26" actId="2711"/>
        <pc:sldMkLst>
          <pc:docMk/>
          <pc:sldMk cId="2904974988" sldId="273"/>
        </pc:sldMkLst>
        <pc:spChg chg="mod">
          <ac:chgData name="Soares De Lima, Edirlei" userId="269f3dd7-37bb-44a0-946b-7d3cbe74f18e" providerId="ADAL" clId="{ACD2F8A1-E314-43BE-9046-5D2A47C68EA6}" dt="2024-02-06T09:46:08.732" v="25" actId="790"/>
          <ac:spMkLst>
            <pc:docMk/>
            <pc:sldMk cId="2904974988" sldId="273"/>
            <ac:spMk id="5" creationId="{68009EC8-E9DE-2746-B629-E8E1C7F15288}"/>
          </ac:spMkLst>
        </pc:spChg>
        <pc:spChg chg="mod">
          <ac:chgData name="Soares De Lima, Edirlei" userId="269f3dd7-37bb-44a0-946b-7d3cbe74f18e" providerId="ADAL" clId="{ACD2F8A1-E314-43BE-9046-5D2A47C68EA6}" dt="2024-02-06T09:46:14.340" v="26" actId="2711"/>
          <ac:spMkLst>
            <pc:docMk/>
            <pc:sldMk cId="2904974988" sldId="273"/>
            <ac:spMk id="6" creationId="{3DBC3B0E-7707-0645-9528-558D358FE052}"/>
          </ac:spMkLst>
        </pc:spChg>
      </pc:sldChg>
      <pc:sldChg chg="modSp mod">
        <pc:chgData name="Soares De Lima, Edirlei" userId="269f3dd7-37bb-44a0-946b-7d3cbe74f18e" providerId="ADAL" clId="{ACD2F8A1-E314-43BE-9046-5D2A47C68EA6}" dt="2024-02-06T09:47:05.188" v="32" actId="20577"/>
        <pc:sldMkLst>
          <pc:docMk/>
          <pc:sldMk cId="2099578316" sldId="306"/>
        </pc:sldMkLst>
        <pc:spChg chg="mod">
          <ac:chgData name="Soares De Lima, Edirlei" userId="269f3dd7-37bb-44a0-946b-7d3cbe74f18e" providerId="ADAL" clId="{ACD2F8A1-E314-43BE-9046-5D2A47C68EA6}" dt="2024-02-06T09:47:05.188" v="32" actId="20577"/>
          <ac:spMkLst>
            <pc:docMk/>
            <pc:sldMk cId="2099578316" sldId="306"/>
            <ac:spMk id="9" creationId="{4013CABD-8215-8049-872C-2247EFA09829}"/>
          </ac:spMkLst>
        </pc:spChg>
      </pc:sldChg>
      <pc:sldChg chg="modSp mod">
        <pc:chgData name="Soares De Lima, Edirlei" userId="269f3dd7-37bb-44a0-946b-7d3cbe74f18e" providerId="ADAL" clId="{ACD2F8A1-E314-43BE-9046-5D2A47C68EA6}" dt="2024-02-06T09:46:37.821" v="28" actId="2711"/>
        <pc:sldMkLst>
          <pc:docMk/>
          <pc:sldMk cId="2983146817" sldId="307"/>
        </pc:sldMkLst>
        <pc:spChg chg="mod">
          <ac:chgData name="Soares De Lima, Edirlei" userId="269f3dd7-37bb-44a0-946b-7d3cbe74f18e" providerId="ADAL" clId="{ACD2F8A1-E314-43BE-9046-5D2A47C68EA6}" dt="2024-02-06T09:46:37.821" v="28" actId="2711"/>
          <ac:spMkLst>
            <pc:docMk/>
            <pc:sldMk cId="2983146817" sldId="307"/>
            <ac:spMk id="9" creationId="{4013CABD-8215-8049-872C-2247EFA09829}"/>
          </ac:spMkLst>
        </pc:spChg>
      </pc:sldChg>
      <pc:sldChg chg="modSp mod">
        <pc:chgData name="Soares De Lima, Edirlei" userId="269f3dd7-37bb-44a0-946b-7d3cbe74f18e" providerId="ADAL" clId="{ACD2F8A1-E314-43BE-9046-5D2A47C68EA6}" dt="2024-02-06T09:45:13.494" v="16" actId="20577"/>
        <pc:sldMkLst>
          <pc:docMk/>
          <pc:sldMk cId="2248795968" sldId="308"/>
        </pc:sldMkLst>
        <pc:spChg chg="mod">
          <ac:chgData name="Soares De Lima, Edirlei" userId="269f3dd7-37bb-44a0-946b-7d3cbe74f18e" providerId="ADAL" clId="{ACD2F8A1-E314-43BE-9046-5D2A47C68EA6}" dt="2024-02-06T09:45:13.494" v="16" actId="20577"/>
          <ac:spMkLst>
            <pc:docMk/>
            <pc:sldMk cId="2248795968" sldId="308"/>
            <ac:spMk id="9" creationId="{4013CABD-8215-8049-872C-2247EFA09829}"/>
          </ac:spMkLst>
        </pc:spChg>
      </pc:sldChg>
      <pc:sldChg chg="modSp mod">
        <pc:chgData name="Soares De Lima, Edirlei" userId="269f3dd7-37bb-44a0-946b-7d3cbe74f18e" providerId="ADAL" clId="{ACD2F8A1-E314-43BE-9046-5D2A47C68EA6}" dt="2024-02-06T09:45:41.203" v="22" actId="20577"/>
        <pc:sldMkLst>
          <pc:docMk/>
          <pc:sldMk cId="3952306092" sldId="309"/>
        </pc:sldMkLst>
        <pc:spChg chg="mod">
          <ac:chgData name="Soares De Lima, Edirlei" userId="269f3dd7-37bb-44a0-946b-7d3cbe74f18e" providerId="ADAL" clId="{ACD2F8A1-E314-43BE-9046-5D2A47C68EA6}" dt="2024-02-06T09:45:41.203" v="22" actId="20577"/>
          <ac:spMkLst>
            <pc:docMk/>
            <pc:sldMk cId="3952306092" sldId="309"/>
            <ac:spMk id="9" creationId="{4013CABD-8215-8049-872C-2247EFA0982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13-6-2024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13-6-2024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dirty="0"/>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13 juni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13 juni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13 juni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a:t>Artjoms Musaelans</a:t>
            </a:r>
          </a:p>
          <a:p>
            <a:r>
              <a:rPr lang="nl-NL" dirty="0"/>
              <a:t>234535</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308350"/>
            <a:ext cx="9372600" cy="1780117"/>
          </a:xfrm>
        </p:spPr>
        <p:txBody>
          <a:bodyPr/>
          <a:lstStyle/>
          <a:p>
            <a:r>
              <a:rPr lang="en-NL" dirty="0"/>
              <a:t>Project Proposal</a:t>
            </a:r>
            <a:r>
              <a:rPr lang="en-US" dirty="0"/>
              <a:t>: </a:t>
            </a:r>
            <a:br>
              <a:rPr lang="ru-RU" dirty="0"/>
            </a:br>
            <a:r>
              <a:rPr lang="en-US" dirty="0"/>
              <a:t>Classifier of natural disasters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a:t>Business Understanding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321845" y="1990023"/>
            <a:ext cx="6445032" cy="3627730"/>
          </a:xfrm>
        </p:spPr>
        <p:txBody>
          <a:bodyPr wrap="square" lIns="91440" tIns="45720" rIns="91440" bIns="45720" anchor="t">
            <a:noAutofit/>
          </a:bodyPr>
          <a:lstStyle/>
          <a:p>
            <a:pPr marL="486410" lvl="1" indent="-29210">
              <a:buClr>
                <a:schemeClr val="accent2"/>
              </a:buClr>
            </a:pPr>
            <a:r>
              <a:rPr lang="en-GB" sz="2000" dirty="0">
                <a:ea typeface="Open Sans"/>
                <a:cs typeface="Open Sans"/>
              </a:rPr>
              <a:t> The first idea: </a:t>
            </a:r>
            <a:r>
              <a:rPr lang="en-US" sz="2000" dirty="0">
                <a:ea typeface="Open Sans"/>
                <a:cs typeface="Open Sans"/>
              </a:rPr>
              <a:t>Application that provides early warning and rapid response capabilities for natural disasters.</a:t>
            </a:r>
            <a:endParaRPr lang="en-US" dirty="0">
              <a:latin typeface="Calibri"/>
              <a:ea typeface="Open Sans"/>
              <a:cs typeface="Open Sans"/>
            </a:endParaRPr>
          </a:p>
          <a:p>
            <a:pPr marL="486410" lvl="1" indent="-29210">
              <a:buClr>
                <a:schemeClr val="accent2"/>
              </a:buClr>
            </a:pPr>
            <a:r>
              <a:rPr lang="en-GB" sz="2000" dirty="0">
                <a:ea typeface="Open Sans"/>
                <a:cs typeface="Open Sans"/>
              </a:rPr>
              <a:t> Problem based on the market research:</a:t>
            </a:r>
            <a:r>
              <a:rPr lang="en-US" sz="2000" dirty="0">
                <a:ea typeface="Open Sans"/>
                <a:cs typeface="Open Sans"/>
              </a:rPr>
              <a:t> Ineffective response to natural disasters</a:t>
            </a:r>
            <a:endParaRPr lang="en-GB" sz="2000" dirty="0">
              <a:ea typeface="Open Sans"/>
              <a:cs typeface="Open Sans"/>
            </a:endParaRPr>
          </a:p>
          <a:p>
            <a:pPr marL="486410" lvl="1" indent="-29210">
              <a:buClr>
                <a:schemeClr val="accent2"/>
              </a:buClr>
            </a:pPr>
            <a:r>
              <a:rPr lang="en-GB" sz="2000" dirty="0">
                <a:ea typeface="Open Sans"/>
                <a:cs typeface="Open Sans"/>
              </a:rPr>
              <a:t> Main stakeholder: </a:t>
            </a:r>
            <a:r>
              <a:rPr lang="fr-FR" sz="2000" dirty="0">
                <a:ea typeface="Open Sans"/>
                <a:cs typeface="Open Sans"/>
              </a:rPr>
              <a:t>Emergency </a:t>
            </a:r>
            <a:r>
              <a:rPr lang="en-US" sz="2000" dirty="0">
                <a:ea typeface="Open Sans"/>
                <a:cs typeface="Open Sans"/>
              </a:rPr>
              <a:t>response agencies</a:t>
            </a:r>
          </a:p>
          <a:p>
            <a:pPr marL="486410" lvl="1" indent="-29210">
              <a:buClr>
                <a:schemeClr val="accent2"/>
              </a:buClr>
            </a:pPr>
            <a:r>
              <a:rPr lang="en-US" sz="2000" dirty="0">
                <a:ea typeface="Open Sans"/>
                <a:cs typeface="Open Sans"/>
              </a:rPr>
              <a:t> Stakeholder's needs:</a:t>
            </a:r>
          </a:p>
          <a:p>
            <a:pPr marL="457200" lvl="1" indent="0">
              <a:buClr>
                <a:schemeClr val="accent2"/>
              </a:buClr>
              <a:buNone/>
            </a:pPr>
            <a:r>
              <a:rPr lang="en-US" sz="2000" dirty="0">
                <a:ea typeface="Open Sans"/>
                <a:cs typeface="Open Sans"/>
              </a:rPr>
              <a:t>- </a:t>
            </a:r>
            <a:r>
              <a:rPr lang="fr-FR" sz="2000" dirty="0" err="1">
                <a:ea typeface="Open Sans"/>
                <a:cs typeface="Open Sans"/>
              </a:rPr>
              <a:t>Early</a:t>
            </a:r>
            <a:r>
              <a:rPr lang="fr-FR" sz="2000" dirty="0">
                <a:ea typeface="Open Sans"/>
                <a:cs typeface="Open Sans"/>
              </a:rPr>
              <a:t> </a:t>
            </a:r>
            <a:r>
              <a:rPr lang="fr-FR" sz="2000" dirty="0" err="1">
                <a:ea typeface="Open Sans"/>
                <a:cs typeface="Open Sans"/>
              </a:rPr>
              <a:t>detection</a:t>
            </a:r>
            <a:r>
              <a:rPr lang="fr-FR" sz="2000" dirty="0">
                <a:ea typeface="Open Sans"/>
                <a:cs typeface="Open Sans"/>
              </a:rPr>
              <a:t> and monitoring</a:t>
            </a:r>
          </a:p>
          <a:p>
            <a:pPr marL="457200" lvl="1" indent="0">
              <a:buClr>
                <a:schemeClr val="accent2"/>
              </a:buClr>
              <a:buNone/>
            </a:pPr>
            <a:r>
              <a:rPr lang="en-US" sz="2000" dirty="0">
                <a:ea typeface="Open Sans"/>
                <a:cs typeface="Open Sans"/>
              </a:rPr>
              <a:t>- </a:t>
            </a:r>
            <a:r>
              <a:rPr lang="fr-FR" sz="2000" dirty="0" err="1">
                <a:ea typeface="Open Sans"/>
                <a:cs typeface="Open Sans"/>
              </a:rPr>
              <a:t>Integration</a:t>
            </a:r>
            <a:r>
              <a:rPr lang="fr-FR" sz="2000" dirty="0">
                <a:ea typeface="Open Sans"/>
                <a:cs typeface="Open Sans"/>
              </a:rPr>
              <a:t> </a:t>
            </a:r>
            <a:r>
              <a:rPr lang="fr-FR" sz="2000" dirty="0" err="1">
                <a:ea typeface="Open Sans"/>
                <a:cs typeface="Open Sans"/>
              </a:rPr>
              <a:t>with</a:t>
            </a:r>
            <a:r>
              <a:rPr lang="fr-FR" sz="2000" dirty="0">
                <a:ea typeface="Open Sans"/>
                <a:cs typeface="Open Sans"/>
              </a:rPr>
              <a:t> </a:t>
            </a:r>
            <a:r>
              <a:rPr lang="fr-FR" sz="2000" dirty="0" err="1">
                <a:ea typeface="Open Sans"/>
                <a:cs typeface="Open Sans"/>
              </a:rPr>
              <a:t>existing</a:t>
            </a:r>
            <a:r>
              <a:rPr lang="fr-FR" sz="2000" dirty="0">
                <a:ea typeface="Open Sans"/>
                <a:cs typeface="Open Sans"/>
              </a:rPr>
              <a:t> </a:t>
            </a:r>
            <a:r>
              <a:rPr lang="fr-FR" sz="2000" dirty="0" err="1">
                <a:ea typeface="Open Sans"/>
                <a:cs typeface="Open Sans"/>
              </a:rPr>
              <a:t>systems</a:t>
            </a:r>
            <a:endParaRPr lang="fr-FR" sz="2000" dirty="0">
              <a:ea typeface="Open Sans"/>
              <a:cs typeface="Open Sans"/>
            </a:endParaRPr>
          </a:p>
          <a:p>
            <a:pPr marL="457200" lvl="1" indent="0">
              <a:buClr>
                <a:schemeClr val="accent2"/>
              </a:buClr>
              <a:buNone/>
            </a:pPr>
            <a:r>
              <a:rPr lang="en-US" sz="2000" dirty="0">
                <a:ea typeface="Open Sans"/>
                <a:cs typeface="Open Sans"/>
              </a:rPr>
              <a:t>- </a:t>
            </a:r>
            <a:r>
              <a:rPr lang="fr-FR" sz="2000" dirty="0" err="1">
                <a:ea typeface="Open Sans"/>
                <a:cs typeface="Open Sans"/>
              </a:rPr>
              <a:t>Detailed</a:t>
            </a:r>
            <a:r>
              <a:rPr lang="fr-FR" sz="2000" dirty="0">
                <a:ea typeface="Open Sans"/>
                <a:cs typeface="Open Sans"/>
              </a:rPr>
              <a:t> </a:t>
            </a:r>
            <a:r>
              <a:rPr lang="fr-FR" sz="2000" dirty="0" err="1">
                <a:ea typeface="Open Sans"/>
                <a:cs typeface="Open Sans"/>
              </a:rPr>
              <a:t>categorization</a:t>
            </a:r>
            <a:endParaRPr lang="fr-FR" sz="2000" dirty="0">
              <a:ea typeface="Open Sans"/>
              <a:cs typeface="Open Sans"/>
            </a:endParaRPr>
          </a:p>
          <a:p>
            <a:pPr marL="457200" lvl="1" indent="0">
              <a:buClr>
                <a:schemeClr val="accent2"/>
              </a:buClr>
              <a:buNone/>
            </a:pPr>
            <a:r>
              <a:rPr lang="en-US" sz="2000" dirty="0">
                <a:ea typeface="Open Sans"/>
                <a:cs typeface="Open Sans"/>
              </a:rPr>
              <a:t>- </a:t>
            </a:r>
            <a:r>
              <a:rPr lang="fr-FR" sz="2000" dirty="0" err="1">
                <a:ea typeface="Open Sans"/>
                <a:cs typeface="Open Sans"/>
              </a:rPr>
              <a:t>Accuracy</a:t>
            </a:r>
            <a:r>
              <a:rPr lang="fr-FR" sz="2000" dirty="0">
                <a:ea typeface="Open Sans"/>
                <a:cs typeface="Open Sans"/>
              </a:rPr>
              <a:t> and </a:t>
            </a:r>
            <a:r>
              <a:rPr lang="fr-FR" sz="2000" dirty="0" err="1">
                <a:ea typeface="Open Sans"/>
                <a:cs typeface="Open Sans"/>
              </a:rPr>
              <a:t>reliability</a:t>
            </a:r>
            <a:endParaRPr lang="fr-FR" sz="2000" dirty="0">
              <a:ea typeface="Open Sans"/>
              <a:cs typeface="Open Sans"/>
            </a:endParaRPr>
          </a:p>
          <a:p>
            <a:pPr marL="457200" lvl="1" indent="0">
              <a:buClr>
                <a:schemeClr val="accent2"/>
              </a:buClr>
              <a:buNone/>
            </a:pPr>
            <a:r>
              <a:rPr lang="en-GB" sz="2000" dirty="0">
                <a:ea typeface="Open Sans"/>
                <a:cs typeface="Open Sans"/>
              </a:rPr>
              <a:t> </a:t>
            </a:r>
            <a:endParaRPr lang="en-GB" sz="2400" dirty="0">
              <a:latin typeface="Calibri"/>
              <a:ea typeface="Open Sans"/>
              <a:cs typeface="Open Sans"/>
            </a:endParaRPr>
          </a:p>
          <a:p>
            <a:pPr marL="0" indent="-29210"/>
            <a:endParaRPr lang="en-GB" sz="2400" dirty="0">
              <a:latin typeface="+mn-lt"/>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4" name="Picture 3" descr="A diagram of a disaster&#10;&#10;Description automatically generated">
            <a:extLst>
              <a:ext uri="{FF2B5EF4-FFF2-40B4-BE49-F238E27FC236}">
                <a16:creationId xmlns:a16="http://schemas.microsoft.com/office/drawing/2014/main" id="{C1D34162-8A22-9F6F-8A8E-D7A8A5771F6D}"/>
              </a:ext>
            </a:extLst>
          </p:cNvPr>
          <p:cNvPicPr>
            <a:picLocks noChangeAspect="1"/>
          </p:cNvPicPr>
          <p:nvPr/>
        </p:nvPicPr>
        <p:blipFill>
          <a:blip r:embed="rId2"/>
          <a:stretch>
            <a:fillRect/>
          </a:stretch>
        </p:blipFill>
        <p:spPr>
          <a:xfrm>
            <a:off x="6766877" y="1067632"/>
            <a:ext cx="5343525" cy="4391025"/>
          </a:xfrm>
          <a:prstGeom prst="rect">
            <a:avLst/>
          </a:prstGeom>
        </p:spPr>
      </p:pic>
    </p:spTree>
    <p:extLst>
      <p:ext uri="{BB962C8B-B14F-4D97-AF65-F5344CB8AC3E}">
        <p14:creationId xmlns:p14="http://schemas.microsoft.com/office/powerpoint/2010/main" val="83624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2"/>
            <a:ext cx="11144920" cy="3953577"/>
          </a:xfrm>
        </p:spPr>
        <p:txBody>
          <a:bodyPr wrap="square" lIns="91440" tIns="45720" rIns="91440" bIns="45720" anchor="t">
            <a:noAutofit/>
          </a:bodyPr>
          <a:lstStyle/>
          <a:p>
            <a:pPr marL="486410" lvl="1" indent="-29210">
              <a:buClr>
                <a:schemeClr val="accent2"/>
              </a:buClr>
            </a:pPr>
            <a:r>
              <a:rPr lang="en-GB" sz="2000" dirty="0">
                <a:ea typeface="Open Sans"/>
                <a:cs typeface="Open Sans"/>
              </a:rPr>
              <a:t> </a:t>
            </a:r>
            <a:r>
              <a:rPr lang="en-US" sz="2000" dirty="0">
                <a:ea typeface="Open Sans"/>
                <a:cs typeface="Open Sans"/>
              </a:rPr>
              <a:t> The model will classify natural disasters </a:t>
            </a:r>
            <a:endParaRPr lang="ru-RU" sz="2000" dirty="0">
              <a:ea typeface="Open Sans"/>
              <a:cs typeface="Open Sans"/>
            </a:endParaRPr>
          </a:p>
          <a:p>
            <a:pPr marL="486410" lvl="1" indent="-29210">
              <a:buClr>
                <a:schemeClr val="accent2"/>
              </a:buClr>
            </a:pPr>
            <a:r>
              <a:rPr lang="ru-RU" sz="2000" dirty="0">
                <a:ea typeface="Open Sans"/>
                <a:cs typeface="Open Sans"/>
              </a:rPr>
              <a:t> </a:t>
            </a:r>
            <a:r>
              <a:rPr lang="en-GB" sz="2000" dirty="0">
                <a:ea typeface="Open Sans"/>
                <a:cs typeface="Open Sans"/>
              </a:rPr>
              <a:t> Model predict</a:t>
            </a:r>
            <a:r>
              <a:rPr lang="en-US" sz="2000" dirty="0">
                <a:ea typeface="Open Sans"/>
                <a:cs typeface="Open Sans"/>
              </a:rPr>
              <a:t>s 2 classes: Floods ; wildfires.</a:t>
            </a:r>
            <a:endParaRPr lang="en-GB" sz="2000" dirty="0">
              <a:ea typeface="Open Sans"/>
              <a:cs typeface="Open Sans"/>
            </a:endParaRPr>
          </a:p>
          <a:p>
            <a:pPr marL="486410" lvl="1" indent="-29210">
              <a:buClr>
                <a:schemeClr val="accent2"/>
              </a:buClr>
            </a:pPr>
            <a:r>
              <a:rPr lang="en-GB" sz="2000" dirty="0">
                <a:ea typeface="Open Sans"/>
                <a:cs typeface="Open Sans"/>
              </a:rPr>
              <a:t>  150 images per class</a:t>
            </a:r>
          </a:p>
          <a:p>
            <a:pPr marL="486410" lvl="1" indent="-29210">
              <a:buClr>
                <a:schemeClr val="accent2"/>
              </a:buClr>
            </a:pPr>
            <a:r>
              <a:rPr lang="en-GB" sz="2000" dirty="0">
                <a:ea typeface="Open Sans"/>
                <a:cs typeface="Open Sans"/>
              </a:rPr>
              <a:t>  </a:t>
            </a:r>
            <a:r>
              <a:rPr lang="fr-FR" sz="2000" dirty="0" err="1">
                <a:ea typeface="Open Sans"/>
                <a:cs typeface="Open Sans"/>
              </a:rPr>
              <a:t>Random</a:t>
            </a:r>
            <a:r>
              <a:rPr lang="fr-FR" sz="2000" dirty="0">
                <a:ea typeface="Open Sans"/>
                <a:cs typeface="Open Sans"/>
              </a:rPr>
              <a:t> Guess </a:t>
            </a:r>
            <a:r>
              <a:rPr lang="fr-FR" sz="2000" dirty="0" err="1">
                <a:ea typeface="Open Sans"/>
                <a:cs typeface="Open Sans"/>
              </a:rPr>
              <a:t>Accuracy</a:t>
            </a:r>
            <a:r>
              <a:rPr lang="fr-FR" sz="2000" dirty="0">
                <a:ea typeface="Open Sans"/>
                <a:cs typeface="Open Sans"/>
              </a:rPr>
              <a:t>: 50.0</a:t>
            </a:r>
          </a:p>
          <a:p>
            <a:pPr marL="486410" lvl="1" indent="-29210">
              <a:buClr>
                <a:schemeClr val="accent2"/>
              </a:buClr>
            </a:pPr>
            <a:r>
              <a:rPr lang="fr-FR" sz="2000" dirty="0">
                <a:ea typeface="Open Sans"/>
                <a:cs typeface="Open Sans"/>
              </a:rPr>
              <a:t> Human-</a:t>
            </a:r>
            <a:r>
              <a:rPr lang="fr-FR" sz="2000" dirty="0" err="1">
                <a:ea typeface="Open Sans"/>
                <a:cs typeface="Open Sans"/>
              </a:rPr>
              <a:t>Level</a:t>
            </a:r>
            <a:r>
              <a:rPr lang="fr-FR" sz="2000" dirty="0">
                <a:ea typeface="Open Sans"/>
                <a:cs typeface="Open Sans"/>
              </a:rPr>
              <a:t> Performance </a:t>
            </a:r>
            <a:r>
              <a:rPr lang="fr-FR" sz="2000" dirty="0" err="1">
                <a:ea typeface="Open Sans"/>
                <a:cs typeface="Open Sans"/>
              </a:rPr>
              <a:t>Accuracy</a:t>
            </a:r>
            <a:r>
              <a:rPr lang="fr-FR" sz="2000" dirty="0">
                <a:ea typeface="Open Sans"/>
                <a:cs typeface="Open Sans"/>
              </a:rPr>
              <a:t>: </a:t>
            </a:r>
            <a:r>
              <a:rPr lang="ru-RU" sz="2000" dirty="0">
                <a:ea typeface="Open Sans"/>
                <a:cs typeface="Open Sans"/>
              </a:rPr>
              <a:t>98.33</a:t>
            </a:r>
            <a:r>
              <a:rPr lang="en-US" sz="2000" dirty="0">
                <a:ea typeface="Open Sans"/>
                <a:cs typeface="Open Sans"/>
              </a:rPr>
              <a:t>%</a:t>
            </a:r>
          </a:p>
          <a:p>
            <a:pPr marL="486410" lvl="1" indent="-29210">
              <a:buClr>
                <a:schemeClr val="accent2"/>
              </a:buClr>
            </a:pPr>
            <a:r>
              <a:rPr lang="en-US" sz="2000" dirty="0">
                <a:ea typeface="Open Sans"/>
                <a:cs typeface="Open Sans"/>
              </a:rPr>
              <a:t> </a:t>
            </a:r>
            <a:r>
              <a:rPr lang="fr-FR" sz="2000" dirty="0">
                <a:ea typeface="Open Sans"/>
                <a:cs typeface="Open Sans"/>
              </a:rPr>
              <a:t>Basic </a:t>
            </a:r>
            <a:r>
              <a:rPr lang="fr-FR" sz="2000" dirty="0" err="1">
                <a:ea typeface="Open Sans"/>
                <a:cs typeface="Open Sans"/>
              </a:rPr>
              <a:t>Multilayer</a:t>
            </a:r>
            <a:r>
              <a:rPr lang="fr-FR" sz="2000" dirty="0">
                <a:ea typeface="Open Sans"/>
                <a:cs typeface="Open Sans"/>
              </a:rPr>
              <a:t> Perceptron </a:t>
            </a:r>
            <a:r>
              <a:rPr lang="fr-FR" sz="2000" dirty="0" err="1">
                <a:ea typeface="Open Sans"/>
                <a:cs typeface="Open Sans"/>
              </a:rPr>
              <a:t>Accuracy</a:t>
            </a:r>
            <a:r>
              <a:rPr lang="fr-FR" sz="2000" dirty="0">
                <a:ea typeface="Open Sans"/>
                <a:cs typeface="Open Sans"/>
              </a:rPr>
              <a:t>: </a:t>
            </a:r>
          </a:p>
          <a:p>
            <a:pPr marL="457200" lvl="1" indent="0">
              <a:buClr>
                <a:schemeClr val="accent2"/>
              </a:buClr>
              <a:buNone/>
            </a:pPr>
            <a:r>
              <a:rPr lang="fr-FR" sz="2000" dirty="0">
                <a:ea typeface="Open Sans"/>
                <a:cs typeface="Open Sans"/>
              </a:rPr>
              <a:t>  </a:t>
            </a:r>
            <a:r>
              <a:rPr lang="en-US" sz="2000" dirty="0">
                <a:ea typeface="Open Sans"/>
                <a:cs typeface="Open Sans"/>
              </a:rPr>
              <a:t>Test Loss: 0.4833648204803467 </a:t>
            </a:r>
          </a:p>
          <a:p>
            <a:pPr marL="457200" lvl="1" indent="0">
              <a:buClr>
                <a:schemeClr val="accent2"/>
              </a:buClr>
              <a:buNone/>
            </a:pPr>
            <a:r>
              <a:rPr lang="en-US" sz="2000" dirty="0">
                <a:ea typeface="Open Sans"/>
                <a:cs typeface="Open Sans"/>
              </a:rPr>
              <a:t>  Test Accuracy: 0.8125</a:t>
            </a:r>
            <a:endParaRPr lang="fr-FR" sz="2000" dirty="0">
              <a:ea typeface="Open Sans"/>
              <a:cs typeface="Open Sans"/>
            </a:endParaRPr>
          </a:p>
          <a:p>
            <a:pPr marL="486410" lvl="1" indent="-29210">
              <a:buClr>
                <a:schemeClr val="accent2"/>
              </a:buClr>
            </a:pPr>
            <a:endParaRPr lang="fr-FR" sz="1600" b="0" dirty="0">
              <a:solidFill>
                <a:srgbClr val="CCCCCC"/>
              </a:solidFill>
              <a:effectLst/>
              <a:highlight>
                <a:srgbClr val="1F1F1F"/>
              </a:highlight>
              <a:latin typeface="Consolas" panose="020B0609020204030204" pitchFamily="49" charset="0"/>
            </a:endParaRPr>
          </a:p>
          <a:p>
            <a:pPr marL="486410" lvl="1" indent="-29210">
              <a:buClr>
                <a:schemeClr val="accent2"/>
              </a:buClr>
            </a:pPr>
            <a:endParaRPr lang="en-GB" sz="2000"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3</a:t>
            </a:fld>
            <a:endParaRPr lang="nl-NL"/>
          </a:p>
        </p:txBody>
      </p:sp>
      <p:pic>
        <p:nvPicPr>
          <p:cNvPr id="3" name="Picture 2" descr="A car in a flooded street&#10;&#10;Description automatically generated">
            <a:extLst>
              <a:ext uri="{FF2B5EF4-FFF2-40B4-BE49-F238E27FC236}">
                <a16:creationId xmlns:a16="http://schemas.microsoft.com/office/drawing/2014/main" id="{78690E3A-CC68-7FF5-ADFB-322A36223CF3}"/>
              </a:ext>
            </a:extLst>
          </p:cNvPr>
          <p:cNvPicPr>
            <a:picLocks noChangeAspect="1"/>
          </p:cNvPicPr>
          <p:nvPr/>
        </p:nvPicPr>
        <p:blipFill>
          <a:blip r:embed="rId2"/>
          <a:stretch>
            <a:fillRect/>
          </a:stretch>
        </p:blipFill>
        <p:spPr>
          <a:xfrm>
            <a:off x="8209280" y="114231"/>
            <a:ext cx="3901440" cy="2926080"/>
          </a:xfrm>
          <a:prstGeom prst="rect">
            <a:avLst/>
          </a:prstGeom>
        </p:spPr>
      </p:pic>
      <p:pic>
        <p:nvPicPr>
          <p:cNvPr id="5" name="Picture 4" descr="A group of people in front of a fire&#10;&#10;Description automatically generated">
            <a:extLst>
              <a:ext uri="{FF2B5EF4-FFF2-40B4-BE49-F238E27FC236}">
                <a16:creationId xmlns:a16="http://schemas.microsoft.com/office/drawing/2014/main" id="{0734A144-9F2B-A48B-6C86-B183A2040D98}"/>
              </a:ext>
            </a:extLst>
          </p:cNvPr>
          <p:cNvPicPr>
            <a:picLocks noChangeAspect="1"/>
          </p:cNvPicPr>
          <p:nvPr/>
        </p:nvPicPr>
        <p:blipFill>
          <a:blip r:embed="rId3"/>
          <a:stretch>
            <a:fillRect/>
          </a:stretch>
        </p:blipFill>
        <p:spPr>
          <a:xfrm>
            <a:off x="6704520" y="3156443"/>
            <a:ext cx="4319080" cy="2787156"/>
          </a:xfrm>
          <a:prstGeom prst="rect">
            <a:avLst/>
          </a:prstGeom>
        </p:spPr>
      </p:pic>
    </p:spTree>
    <p:extLst>
      <p:ext uri="{BB962C8B-B14F-4D97-AF65-F5344CB8AC3E}">
        <p14:creationId xmlns:p14="http://schemas.microsoft.com/office/powerpoint/2010/main" val="152054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algn="l"/>
            <a:r>
              <a:rPr lang="en-US" sz="2000" dirty="0">
                <a:latin typeface="+mn-lt"/>
                <a:ea typeface="Open Sans"/>
                <a:cs typeface="Open Sans"/>
              </a:rPr>
              <a:t>Data Preparation: Resized and normalized images for uniformity.</a:t>
            </a:r>
          </a:p>
          <a:p>
            <a:pPr algn="l"/>
            <a:r>
              <a:rPr lang="en-US" sz="2000" dirty="0">
                <a:latin typeface="+mn-lt"/>
                <a:ea typeface="Open Sans"/>
                <a:cs typeface="Open Sans"/>
              </a:rPr>
              <a:t>Iteration 1: Basic CNN for initial performance metrics.</a:t>
            </a:r>
          </a:p>
          <a:p>
            <a:pPr algn="l"/>
            <a:r>
              <a:rPr lang="en-US" sz="2000" dirty="0">
                <a:latin typeface="+mn-lt"/>
                <a:ea typeface="Open Sans"/>
                <a:cs typeface="Open Sans"/>
              </a:rPr>
              <a:t>Iteration 2: Added advanced data augmentation.</a:t>
            </a:r>
          </a:p>
          <a:p>
            <a:pPr algn="l"/>
            <a:r>
              <a:rPr lang="en-US" sz="2000" dirty="0">
                <a:latin typeface="+mn-lt"/>
                <a:ea typeface="Open Sans"/>
                <a:cs typeface="Open Sans"/>
              </a:rPr>
              <a:t>Iteration 3: Enhanced architecture with more layers.</a:t>
            </a:r>
          </a:p>
          <a:p>
            <a:pPr algn="l"/>
            <a:r>
              <a:rPr lang="en-US" sz="2000" dirty="0">
                <a:latin typeface="+mn-lt"/>
                <a:ea typeface="Open Sans"/>
                <a:cs typeface="Open Sans"/>
              </a:rPr>
              <a:t>Iteration 4: Fine-tuned model with early stopping.</a:t>
            </a:r>
          </a:p>
          <a:p>
            <a:pPr algn="l"/>
            <a:r>
              <a:rPr lang="en-US" sz="2000" dirty="0">
                <a:latin typeface="+mn-lt"/>
                <a:ea typeface="Open Sans"/>
                <a:cs typeface="Open Sans"/>
              </a:rPr>
              <a:t>Final Architecture: Convolutional layers with dropout and batch normalization.</a:t>
            </a: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4</a:t>
            </a:fld>
            <a:endParaRPr lang="nl-NL"/>
          </a:p>
        </p:txBody>
      </p:sp>
      <p:pic>
        <p:nvPicPr>
          <p:cNvPr id="3" name="Picture 2">
            <a:extLst>
              <a:ext uri="{FF2B5EF4-FFF2-40B4-BE49-F238E27FC236}">
                <a16:creationId xmlns:a16="http://schemas.microsoft.com/office/drawing/2014/main" id="{7FD80E1F-D1AF-7C04-E5AC-0AD03A2BC0AD}"/>
              </a:ext>
            </a:extLst>
          </p:cNvPr>
          <p:cNvPicPr>
            <a:picLocks noChangeAspect="1"/>
          </p:cNvPicPr>
          <p:nvPr/>
        </p:nvPicPr>
        <p:blipFill>
          <a:blip r:embed="rId2"/>
          <a:stretch>
            <a:fillRect/>
          </a:stretch>
        </p:blipFill>
        <p:spPr>
          <a:xfrm>
            <a:off x="7559040" y="0"/>
            <a:ext cx="4632960" cy="3546789"/>
          </a:xfrm>
          <a:prstGeom prst="rect">
            <a:avLst/>
          </a:prstGeom>
        </p:spPr>
      </p:pic>
    </p:spTree>
    <p:extLst>
      <p:ext uri="{BB962C8B-B14F-4D97-AF65-F5344CB8AC3E}">
        <p14:creationId xmlns:p14="http://schemas.microsoft.com/office/powerpoint/2010/main" val="343948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61558" y="852644"/>
            <a:ext cx="11144922" cy="471498"/>
          </a:xfrm>
        </p:spPr>
        <p:txBody>
          <a:bodyPr/>
          <a:lstStyle/>
          <a:p>
            <a:r>
              <a:rPr lang="en-US" dirty="0"/>
              <a:t>Deep Learning</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150338" y="1460854"/>
            <a:ext cx="11144920" cy="3627730"/>
          </a:xfrm>
        </p:spPr>
        <p:txBody>
          <a:bodyPr wrap="square" lIns="91440" tIns="45720" rIns="91440" bIns="45720" anchor="t">
            <a:noAutofit/>
          </a:bodyPr>
          <a:lstStyle/>
          <a:p>
            <a:pPr marL="0" indent="0">
              <a:buNone/>
            </a:pPr>
            <a:r>
              <a:rPr lang="en-US" sz="2000" dirty="0">
                <a:latin typeface="Calibri"/>
                <a:ea typeface="Open Sans"/>
                <a:cs typeface="Open Sans"/>
              </a:rPr>
              <a:t>After 10 epochs of training, the result was as follows:</a:t>
            </a:r>
            <a:endParaRPr lang="en-GB" sz="2000" dirty="0">
              <a:latin typeface="Calibri"/>
              <a:ea typeface="Open Sans"/>
              <a:cs typeface="Open Sans"/>
            </a:endParaRPr>
          </a:p>
          <a:p>
            <a:pPr marL="263525" indent="184150"/>
            <a:r>
              <a:rPr lang="en-GB" sz="2400" dirty="0">
                <a:latin typeface="Calibri"/>
                <a:ea typeface="Open Sans"/>
                <a:cs typeface="Open Sans"/>
              </a:rPr>
              <a:t> </a:t>
            </a:r>
            <a:r>
              <a:rPr lang="en-GB" sz="2000" dirty="0">
                <a:latin typeface="+mn-lt"/>
                <a:ea typeface="Open Sans"/>
                <a:cs typeface="Open Sans"/>
              </a:rPr>
              <a:t>Training performance:</a:t>
            </a:r>
          </a:p>
          <a:p>
            <a:pPr marL="0" indent="0">
              <a:buNone/>
            </a:pPr>
            <a:r>
              <a:rPr lang="fr-FR" sz="1600" b="0" i="0" dirty="0">
                <a:solidFill>
                  <a:srgbClr val="CCCCCC"/>
                </a:solidFill>
                <a:effectLst/>
                <a:latin typeface="Consolas" panose="020B0609020204030204" pitchFamily="49" charset="0"/>
              </a:rPr>
              <a:t> </a:t>
            </a:r>
            <a:r>
              <a:rPr lang="fr-FR" sz="2000" dirty="0" err="1">
                <a:latin typeface="+mn-lt"/>
                <a:ea typeface="Open Sans"/>
                <a:cs typeface="Open Sans"/>
              </a:rPr>
              <a:t>Loss</a:t>
            </a:r>
            <a:r>
              <a:rPr lang="fr-FR" sz="2000" dirty="0">
                <a:latin typeface="+mn-lt"/>
                <a:ea typeface="Open Sans"/>
                <a:cs typeface="Open Sans"/>
              </a:rPr>
              <a:t>: 0.1421 </a:t>
            </a:r>
          </a:p>
          <a:p>
            <a:pPr marL="0" indent="0">
              <a:buNone/>
            </a:pPr>
            <a:r>
              <a:rPr lang="fr-FR" sz="2000" dirty="0">
                <a:latin typeface="+mn-lt"/>
                <a:ea typeface="Open Sans"/>
                <a:cs typeface="Open Sans"/>
              </a:rPr>
              <a:t>  </a:t>
            </a:r>
            <a:r>
              <a:rPr lang="fr-FR" sz="2000" dirty="0" err="1">
                <a:latin typeface="+mn-lt"/>
                <a:ea typeface="Open Sans"/>
                <a:cs typeface="Open Sans"/>
              </a:rPr>
              <a:t>Accuracy</a:t>
            </a:r>
            <a:r>
              <a:rPr lang="fr-FR" sz="2000" dirty="0">
                <a:latin typeface="+mn-lt"/>
                <a:ea typeface="Open Sans"/>
                <a:cs typeface="Open Sans"/>
              </a:rPr>
              <a:t>: 0.9489</a:t>
            </a:r>
            <a:endParaRPr lang="en-GB" sz="2000" dirty="0">
              <a:latin typeface="+mn-lt"/>
              <a:ea typeface="Open Sans"/>
              <a:cs typeface="Open Sans"/>
            </a:endParaRPr>
          </a:p>
          <a:p>
            <a:pPr marL="355600" indent="182563"/>
            <a:r>
              <a:rPr lang="en-GB" sz="2000" dirty="0">
                <a:latin typeface="+mn-lt"/>
                <a:ea typeface="Open Sans"/>
                <a:cs typeface="Open Sans"/>
              </a:rPr>
              <a:t> Validation performance:</a:t>
            </a:r>
          </a:p>
          <a:p>
            <a:pPr marL="0" indent="0">
              <a:buNone/>
            </a:pPr>
            <a:r>
              <a:rPr lang="en-GB" sz="2000" dirty="0">
                <a:latin typeface="+mn-lt"/>
                <a:ea typeface="Open Sans"/>
                <a:cs typeface="Open Sans"/>
              </a:rPr>
              <a:t>  </a:t>
            </a:r>
            <a:r>
              <a:rPr lang="sv-SE" sz="2000" dirty="0">
                <a:latin typeface="+mn-lt"/>
                <a:ea typeface="Open Sans"/>
                <a:cs typeface="Open Sans"/>
              </a:rPr>
              <a:t>Validation loss: 0.0952 </a:t>
            </a:r>
          </a:p>
          <a:p>
            <a:pPr marL="0" indent="0">
              <a:buNone/>
            </a:pPr>
            <a:r>
              <a:rPr lang="sv-SE" sz="2000" dirty="0">
                <a:latin typeface="+mn-lt"/>
                <a:ea typeface="Open Sans"/>
                <a:cs typeface="Open Sans"/>
              </a:rPr>
              <a:t>  Validation accuracy: 0.9062</a:t>
            </a:r>
          </a:p>
          <a:p>
            <a:pPr marL="355600" indent="274638"/>
            <a:r>
              <a:rPr lang="sv-SE" sz="2000" dirty="0">
                <a:latin typeface="+mn-lt"/>
                <a:ea typeface="Open Sans"/>
                <a:cs typeface="Open Sans"/>
              </a:rPr>
              <a:t>Test performance</a:t>
            </a:r>
          </a:p>
          <a:p>
            <a:pPr marL="0" indent="0">
              <a:buNone/>
            </a:pPr>
            <a:r>
              <a:rPr lang="en-US" sz="2000" dirty="0">
                <a:latin typeface="+mn-lt"/>
                <a:ea typeface="Open Sans"/>
                <a:cs typeface="Open Sans"/>
              </a:rPr>
              <a:t> Test Loss: 0.2572921812534332 </a:t>
            </a:r>
          </a:p>
          <a:p>
            <a:pPr marL="0" indent="0">
              <a:buNone/>
            </a:pPr>
            <a:r>
              <a:rPr lang="en-US" sz="2000" dirty="0">
                <a:latin typeface="+mn-lt"/>
                <a:ea typeface="Open Sans"/>
                <a:cs typeface="Open Sans"/>
              </a:rPr>
              <a:t> Test Accuracy: 0.90625</a:t>
            </a:r>
            <a:br>
              <a:rPr lang="en-GB" sz="2400" dirty="0">
                <a:latin typeface="Calibri"/>
                <a:ea typeface="Open Sans"/>
                <a:cs typeface="Open Sans"/>
              </a:rPr>
            </a:b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61558" y="136525"/>
            <a:ext cx="11144922" cy="867684"/>
          </a:xfrm>
        </p:spPr>
        <p:txBody>
          <a:bodyPr/>
          <a:lstStyle/>
          <a:p>
            <a:r>
              <a:rPr lang="en-US" dirty="0"/>
              <a:t>Model Performance</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5" name="Picture 4">
            <a:extLst>
              <a:ext uri="{FF2B5EF4-FFF2-40B4-BE49-F238E27FC236}">
                <a16:creationId xmlns:a16="http://schemas.microsoft.com/office/drawing/2014/main" id="{25E7C882-398D-C727-1D9E-658F70C639D3}"/>
              </a:ext>
            </a:extLst>
          </p:cNvPr>
          <p:cNvPicPr>
            <a:picLocks noChangeAspect="1"/>
          </p:cNvPicPr>
          <p:nvPr/>
        </p:nvPicPr>
        <p:blipFill>
          <a:blip r:embed="rId2"/>
          <a:stretch>
            <a:fillRect/>
          </a:stretch>
        </p:blipFill>
        <p:spPr>
          <a:xfrm>
            <a:off x="8432800" y="112470"/>
            <a:ext cx="3608862" cy="2854468"/>
          </a:xfrm>
          <a:prstGeom prst="rect">
            <a:avLst/>
          </a:prstGeom>
        </p:spPr>
      </p:pic>
      <p:pic>
        <p:nvPicPr>
          <p:cNvPr id="7" name="Picture 6">
            <a:extLst>
              <a:ext uri="{FF2B5EF4-FFF2-40B4-BE49-F238E27FC236}">
                <a16:creationId xmlns:a16="http://schemas.microsoft.com/office/drawing/2014/main" id="{99DABDFB-D676-B14F-78D4-90B2414AA7FA}"/>
              </a:ext>
            </a:extLst>
          </p:cNvPr>
          <p:cNvPicPr>
            <a:picLocks noChangeAspect="1"/>
          </p:cNvPicPr>
          <p:nvPr/>
        </p:nvPicPr>
        <p:blipFill>
          <a:blip r:embed="rId3"/>
          <a:stretch>
            <a:fillRect/>
          </a:stretch>
        </p:blipFill>
        <p:spPr>
          <a:xfrm>
            <a:off x="8432800" y="3168740"/>
            <a:ext cx="3608862" cy="2836616"/>
          </a:xfrm>
          <a:prstGeom prst="rect">
            <a:avLst/>
          </a:prstGeom>
        </p:spPr>
      </p:pic>
      <p:pic>
        <p:nvPicPr>
          <p:cNvPr id="15" name="Picture 14">
            <a:extLst>
              <a:ext uri="{FF2B5EF4-FFF2-40B4-BE49-F238E27FC236}">
                <a16:creationId xmlns:a16="http://schemas.microsoft.com/office/drawing/2014/main" id="{5A767DFA-8F24-FF14-63BA-9FD70512D9CE}"/>
              </a:ext>
            </a:extLst>
          </p:cNvPr>
          <p:cNvPicPr>
            <a:picLocks noChangeAspect="1"/>
          </p:cNvPicPr>
          <p:nvPr/>
        </p:nvPicPr>
        <p:blipFill>
          <a:blip r:embed="rId4"/>
          <a:stretch>
            <a:fillRect/>
          </a:stretch>
        </p:blipFill>
        <p:spPr>
          <a:xfrm>
            <a:off x="5384800" y="3564511"/>
            <a:ext cx="2875812" cy="2440845"/>
          </a:xfrm>
          <a:prstGeom prst="rect">
            <a:avLst/>
          </a:prstGeom>
        </p:spPr>
      </p:pic>
    </p:spTree>
    <p:extLst>
      <p:ext uri="{BB962C8B-B14F-4D97-AF65-F5344CB8AC3E}">
        <p14:creationId xmlns:p14="http://schemas.microsoft.com/office/powerpoint/2010/main" val="62054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253402" y="1662102"/>
            <a:ext cx="11144922" cy="471498"/>
          </a:xfrm>
        </p:spPr>
        <p:txBody>
          <a:bodyPr/>
          <a:lstStyle/>
          <a:p>
            <a:r>
              <a:rPr lang="en-US" dirty="0"/>
              <a:t>Responsible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0" y="2675554"/>
            <a:ext cx="11144920" cy="3627730"/>
          </a:xfrm>
        </p:spPr>
        <p:txBody>
          <a:bodyPr wrap="square" lIns="91440" tIns="45720" rIns="91440" bIns="45720" anchor="t">
            <a:noAutofit/>
          </a:bodyPr>
          <a:lstStyle/>
          <a:p>
            <a:pPr marL="0" indent="-29210"/>
            <a:r>
              <a:rPr lang="en-GB" sz="2000" dirty="0">
                <a:latin typeface="Calibri"/>
                <a:ea typeface="Open Sans"/>
                <a:cs typeface="Open Sans"/>
              </a:rPr>
              <a:t> Discuss the trade-off between accuracy and interpretability:</a:t>
            </a:r>
            <a:endParaRPr lang="en-US" sz="2000" dirty="0">
              <a:latin typeface="Calibri"/>
              <a:ea typeface="Open Sans"/>
              <a:cs typeface="Open Sans"/>
            </a:endParaRPr>
          </a:p>
          <a:p>
            <a:pPr marL="485775" lvl="1" indent="-130175">
              <a:buClr>
                <a:schemeClr val="accent2"/>
              </a:buClr>
            </a:pPr>
            <a:r>
              <a:rPr lang="en-GB" sz="2000" dirty="0">
                <a:ea typeface="Open Sans"/>
                <a:cs typeface="Open Sans"/>
              </a:rPr>
              <a:t> </a:t>
            </a:r>
            <a:r>
              <a:rPr lang="en-US" sz="1600" dirty="0">
                <a:ea typeface="Open Sans"/>
                <a:cs typeface="Open Sans"/>
              </a:rPr>
              <a:t>In my application, the classification of natural disaster images, there's a critical balance between achieving high accuracy and ensuring interpretability. While accuracy is essential for making reliable predictions, interpretability allows us to understand why certain predictions are made, which is vital for building trust in the model's decisions. such as Grad-CAM, LIME and </a:t>
            </a:r>
            <a:r>
              <a:rPr lang="en-US" sz="1600" dirty="0" err="1">
                <a:ea typeface="Open Sans"/>
                <a:cs typeface="Open Sans"/>
              </a:rPr>
              <a:t>KernelShap</a:t>
            </a:r>
            <a:endParaRPr lang="en-US" sz="1600" dirty="0">
              <a:ea typeface="Open Sans"/>
              <a:cs typeface="Open Sans"/>
            </a:endParaRPr>
          </a:p>
          <a:p>
            <a:pPr marL="182563" lvl="1" indent="-28575">
              <a:buClr>
                <a:schemeClr val="accent2"/>
              </a:buClr>
            </a:pPr>
            <a:r>
              <a:rPr lang="en-GB" sz="2000" dirty="0">
                <a:latin typeface="Calibri"/>
                <a:ea typeface="Open Sans"/>
                <a:cs typeface="Open Sans"/>
              </a:rPr>
              <a:t> What underlying pattern(s) does the model identify:</a:t>
            </a:r>
            <a:endParaRPr lang="en-US" sz="2000" dirty="0">
              <a:latin typeface="Calibri"/>
              <a:ea typeface="Open Sans"/>
              <a:cs typeface="Open Sans"/>
            </a:endParaRPr>
          </a:p>
          <a:p>
            <a:pPr marL="485775" lvl="1" indent="-130175">
              <a:buClr>
                <a:schemeClr val="accent2"/>
              </a:buClr>
            </a:pPr>
            <a:r>
              <a:rPr lang="en-GB" sz="2000" dirty="0">
                <a:ea typeface="Open Sans"/>
                <a:cs typeface="Open Sans"/>
              </a:rPr>
              <a:t> </a:t>
            </a:r>
            <a:r>
              <a:rPr lang="en-US" sz="1600" dirty="0">
                <a:ea typeface="Open Sans"/>
                <a:cs typeface="Open Sans"/>
              </a:rPr>
              <a:t>My model identifies various patterns indicative of different types of natural disasters, such as floods or wildfires. To ensure interpretability, I applied Explainable AI methods, such as Grad-CAM and LIME . These techniques allow us to peek into the "black box" of deep learning models and understand how they arrive at their decisions.</a:t>
            </a:r>
          </a:p>
          <a:p>
            <a:pPr marL="485775" lvl="1" indent="-130175">
              <a:buClr>
                <a:schemeClr val="accent2"/>
              </a:buClr>
            </a:pPr>
            <a:r>
              <a:rPr lang="en-US" sz="1600" dirty="0">
                <a:ea typeface="Open Sans"/>
                <a:cs typeface="Open Sans"/>
              </a:rPr>
              <a:t> For instance, by employing techniques like Grad-CAM I can visualize which parts of an image contribute most to the model’s      prediction. This provides valuable insights into how the model recognizes specific objects, textures, or shapes associated with different types of disasters.</a:t>
            </a:r>
            <a:endParaRPr lang="en-GB" sz="1600" dirty="0">
              <a:ea typeface="Open Sans"/>
              <a:cs typeface="Open Sans"/>
            </a:endParaRPr>
          </a:p>
          <a:p>
            <a:pPr marL="0" indent="-29210"/>
            <a:endParaRPr lang="en-GB" sz="2000" dirty="0">
              <a:latin typeface="Calibri"/>
              <a:ea typeface="Open Sans"/>
              <a:cs typeface="Open Sans"/>
            </a:endParaRPr>
          </a:p>
          <a:p>
            <a:pPr marL="0" indent="-29210"/>
            <a:endParaRPr lang="en-GB" sz="20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253402" y="554716"/>
            <a:ext cx="11144922" cy="867684"/>
          </a:xfrm>
        </p:spPr>
        <p:txBody>
          <a:bodyPr lIns="91440" tIns="45720" rIns="91440" bIns="45720" anchor="t"/>
          <a:lstStyle/>
          <a:p>
            <a:r>
              <a:rPr lang="en-US" dirty="0">
                <a:latin typeface="Open Sans Semibold"/>
                <a:ea typeface="Open Sans Semibold"/>
                <a:cs typeface="Open Sans Semibold"/>
              </a:rPr>
              <a:t>Model Interpretability</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3" name="Picture 2">
            <a:extLst>
              <a:ext uri="{FF2B5EF4-FFF2-40B4-BE49-F238E27FC236}">
                <a16:creationId xmlns:a16="http://schemas.microsoft.com/office/drawing/2014/main" id="{17E1BF0D-26A6-00E9-1184-3025D2BDE78D}"/>
              </a:ext>
            </a:extLst>
          </p:cNvPr>
          <p:cNvPicPr>
            <a:picLocks noChangeAspect="1"/>
          </p:cNvPicPr>
          <p:nvPr/>
        </p:nvPicPr>
        <p:blipFill>
          <a:blip r:embed="rId2"/>
          <a:stretch>
            <a:fillRect/>
          </a:stretch>
        </p:blipFill>
        <p:spPr>
          <a:xfrm>
            <a:off x="9347201" y="0"/>
            <a:ext cx="2844800" cy="2844800"/>
          </a:xfrm>
          <a:prstGeom prst="rect">
            <a:avLst/>
          </a:prstGeom>
        </p:spPr>
      </p:pic>
      <p:pic>
        <p:nvPicPr>
          <p:cNvPr id="5" name="Picture 4">
            <a:extLst>
              <a:ext uri="{FF2B5EF4-FFF2-40B4-BE49-F238E27FC236}">
                <a16:creationId xmlns:a16="http://schemas.microsoft.com/office/drawing/2014/main" id="{8FFBA2D4-8E3D-08D2-0513-77EF04EF7E15}"/>
              </a:ext>
            </a:extLst>
          </p:cNvPr>
          <p:cNvPicPr>
            <a:picLocks noChangeAspect="1"/>
          </p:cNvPicPr>
          <p:nvPr/>
        </p:nvPicPr>
        <p:blipFill>
          <a:blip r:embed="rId3"/>
          <a:stretch>
            <a:fillRect/>
          </a:stretch>
        </p:blipFill>
        <p:spPr>
          <a:xfrm>
            <a:off x="6498943" y="1"/>
            <a:ext cx="2844800" cy="2844800"/>
          </a:xfrm>
          <a:prstGeom prst="rect">
            <a:avLst/>
          </a:prstGeom>
        </p:spPr>
      </p:pic>
    </p:spTree>
    <p:extLst>
      <p:ext uri="{BB962C8B-B14F-4D97-AF65-F5344CB8AC3E}">
        <p14:creationId xmlns:p14="http://schemas.microsoft.com/office/powerpoint/2010/main" val="232194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172122" y="789869"/>
            <a:ext cx="11144922" cy="471498"/>
          </a:xfrm>
        </p:spPr>
        <p:txBody>
          <a:bodyPr/>
          <a:lstStyle/>
          <a:p>
            <a:r>
              <a:rPr lang="en-US" dirty="0"/>
              <a:t>Human-Centered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172122" y="1175247"/>
            <a:ext cx="11144920" cy="3627730"/>
          </a:xfrm>
        </p:spPr>
        <p:txBody>
          <a:bodyPr wrap="square" lIns="91440" tIns="45720" rIns="91440" bIns="45720" anchor="t">
            <a:noAutofit/>
          </a:bodyPr>
          <a:lstStyle/>
          <a:p>
            <a:pPr marL="0" indent="-29210">
              <a:spcAft>
                <a:spcPts val="800"/>
              </a:spcAft>
            </a:pPr>
            <a:r>
              <a:rPr lang="en-GB" sz="1600" dirty="0">
                <a:latin typeface="Calibri"/>
                <a:ea typeface="Open Sans"/>
                <a:cs typeface="Open Sans"/>
              </a:rPr>
              <a:t> </a:t>
            </a:r>
            <a:r>
              <a:rPr lang="ru-RU" sz="1400" dirty="0">
                <a:latin typeface="Calibri"/>
                <a:ea typeface="Open Sans"/>
                <a:cs typeface="Open Sans"/>
              </a:rPr>
              <a:t>A/B Test Plan</a:t>
            </a:r>
            <a:endParaRPr lang="en-US" sz="1400" dirty="0">
              <a:latin typeface="Calibri"/>
              <a:ea typeface="Open Sans"/>
              <a:cs typeface="Open Sans"/>
            </a:endParaRPr>
          </a:p>
          <a:p>
            <a:pPr marL="0" indent="-29210">
              <a:spcAft>
                <a:spcPts val="800"/>
              </a:spcAft>
            </a:pPr>
            <a:r>
              <a:rPr lang="en-US" sz="1400" dirty="0">
                <a:latin typeface="Calibri"/>
                <a:ea typeface="Open Sans"/>
                <a:cs typeface="Open Sans"/>
              </a:rPr>
              <a:t> I conducted an A/B test to evaluate design enhancements on user engagement and satisfaction.</a:t>
            </a:r>
          </a:p>
          <a:p>
            <a:pPr marL="0" indent="-29210">
              <a:spcAft>
                <a:spcPts val="800"/>
              </a:spcAft>
            </a:pPr>
            <a:r>
              <a:rPr lang="en-US" sz="1400" dirty="0">
                <a:latin typeface="Calibri"/>
                <a:ea typeface="Open Sans"/>
                <a:cs typeface="Open Sans"/>
              </a:rPr>
              <a:t> Versions tested:</a:t>
            </a:r>
          </a:p>
          <a:p>
            <a:pPr marL="355600" indent="-28575">
              <a:spcAft>
                <a:spcPts val="800"/>
              </a:spcAft>
            </a:pPr>
            <a:r>
              <a:rPr lang="en-US" sz="1400" dirty="0">
                <a:latin typeface="Calibri"/>
                <a:ea typeface="Open Sans"/>
                <a:cs typeface="Open Sans"/>
              </a:rPr>
              <a:t> Version A (Baseline): Initial</a:t>
            </a:r>
            <a:r>
              <a:rPr lang="ru-RU" sz="1400" dirty="0">
                <a:latin typeface="Calibri"/>
                <a:ea typeface="Open Sans"/>
                <a:cs typeface="Open Sans"/>
              </a:rPr>
              <a:t> </a:t>
            </a:r>
            <a:r>
              <a:rPr lang="en-US" sz="1400" dirty="0">
                <a:latin typeface="Calibri"/>
                <a:ea typeface="Open Sans"/>
                <a:cs typeface="Open Sans"/>
              </a:rPr>
              <a:t>wireframe</a:t>
            </a:r>
            <a:r>
              <a:rPr lang="ru-RU" sz="1400" dirty="0">
                <a:latin typeface="Calibri"/>
                <a:ea typeface="Open Sans"/>
                <a:cs typeface="Open Sans"/>
              </a:rPr>
              <a:t>.</a:t>
            </a:r>
            <a:endParaRPr lang="en-US" sz="1400" dirty="0">
              <a:latin typeface="Calibri"/>
              <a:ea typeface="Open Sans"/>
              <a:cs typeface="Open Sans"/>
            </a:endParaRPr>
          </a:p>
          <a:p>
            <a:pPr marL="355600" indent="-28575">
              <a:spcAft>
                <a:spcPts val="800"/>
              </a:spcAft>
            </a:pPr>
            <a:r>
              <a:rPr lang="en-US" sz="1400" dirty="0">
                <a:latin typeface="Calibri"/>
                <a:ea typeface="Open Sans"/>
                <a:cs typeface="Open Sans"/>
              </a:rPr>
              <a:t> Version B (Improved): Improved</a:t>
            </a:r>
            <a:r>
              <a:rPr lang="ru-RU" sz="1400" dirty="0">
                <a:latin typeface="Calibri"/>
                <a:ea typeface="Open Sans"/>
                <a:cs typeface="Open Sans"/>
              </a:rPr>
              <a:t> </a:t>
            </a:r>
            <a:r>
              <a:rPr lang="en-US" sz="1400" dirty="0">
                <a:latin typeface="Calibri"/>
                <a:ea typeface="Open Sans"/>
                <a:cs typeface="Open Sans"/>
              </a:rPr>
              <a:t>wireframe with additional pages, new visuals and animations.</a:t>
            </a:r>
            <a:endParaRPr lang="en-GB" sz="1400" dirty="0">
              <a:latin typeface="Calibri"/>
              <a:ea typeface="Open Sans"/>
              <a:cs typeface="Open Sans"/>
            </a:endParaRPr>
          </a:p>
          <a:p>
            <a:pPr marL="0" indent="-29210">
              <a:spcAft>
                <a:spcPts val="800"/>
              </a:spcAft>
            </a:pPr>
            <a:r>
              <a:rPr lang="en-GB" sz="1400" dirty="0">
                <a:latin typeface="Calibri"/>
                <a:ea typeface="Open Sans"/>
                <a:cs typeface="Open Sans"/>
              </a:rPr>
              <a:t> Hypothesis: </a:t>
            </a:r>
            <a:r>
              <a:rPr lang="en-US" sz="1400" dirty="0">
                <a:latin typeface="Calibri"/>
                <a:ea typeface="Open Sans"/>
                <a:cs typeface="Open Sans"/>
              </a:rPr>
              <a:t>Because version B has new pages, fresh graphics, animations, and features, users interacting with it will be considerably more satisfied and engaged than version A.</a:t>
            </a:r>
          </a:p>
          <a:p>
            <a:pPr marL="0" indent="-29210">
              <a:spcAft>
                <a:spcPts val="800"/>
              </a:spcAft>
            </a:pPr>
            <a:r>
              <a:rPr lang="en-US" sz="1400" dirty="0">
                <a:latin typeface="Calibri"/>
                <a:ea typeface="Open Sans"/>
                <a:cs typeface="Open Sans"/>
              </a:rPr>
              <a:t> Results:</a:t>
            </a:r>
          </a:p>
          <a:p>
            <a:pPr marL="0" indent="-29210"/>
            <a:endParaRPr lang="en-GB" sz="2400" dirty="0">
              <a:latin typeface="Calibri"/>
              <a:ea typeface="Open Sans"/>
              <a:cs typeface="Open Sans"/>
            </a:endParaRPr>
          </a:p>
          <a:p>
            <a:pPr marL="0" indent="0">
              <a:buNone/>
            </a:pPr>
            <a:endParaRPr lang="en-GB" sz="24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101002" y="136525"/>
            <a:ext cx="11144922" cy="867684"/>
          </a:xfrm>
        </p:spPr>
        <p:txBody>
          <a:bodyPr/>
          <a:lstStyle/>
          <a:p>
            <a:r>
              <a:rPr lang="en-US" dirty="0"/>
              <a:t>User Study</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2" name="TextBox 1">
            <a:extLst>
              <a:ext uri="{FF2B5EF4-FFF2-40B4-BE49-F238E27FC236}">
                <a16:creationId xmlns:a16="http://schemas.microsoft.com/office/drawing/2014/main" id="{C3C0AC8D-E412-962D-25D2-E37E3F54E99C}"/>
              </a:ext>
            </a:extLst>
          </p:cNvPr>
          <p:cNvSpPr txBox="1"/>
          <p:nvPr/>
        </p:nvSpPr>
        <p:spPr>
          <a:xfrm>
            <a:off x="50501" y="4109581"/>
            <a:ext cx="12090998" cy="2246769"/>
          </a:xfrm>
          <a:prstGeom prst="rect">
            <a:avLst/>
          </a:prstGeom>
          <a:noFill/>
        </p:spPr>
        <p:txBody>
          <a:bodyPr wrap="square" rtlCol="0">
            <a:spAutoFit/>
          </a:bodyPr>
          <a:lstStyle/>
          <a:p>
            <a:pPr marL="285750" indent="-285750">
              <a:buFont typeface="Arial" panose="020B0604020202020204" pitchFamily="34" charset="0"/>
              <a:buChar char="•"/>
            </a:pPr>
            <a:r>
              <a:rPr lang="en-GB" sz="1400" dirty="0"/>
              <a:t>Understanding</a:t>
            </a:r>
            <a:r>
              <a:rPr lang="fr-FR" sz="1400" dirty="0"/>
              <a:t> the application (Q1): T-test: T(</a:t>
            </a:r>
            <a:r>
              <a:rPr lang="en-GB" sz="1400" dirty="0"/>
              <a:t>statistic</a:t>
            </a:r>
            <a:r>
              <a:rPr lang="fr-FR" sz="1400" dirty="0"/>
              <a:t>=-3.58, p=0.002</a:t>
            </a:r>
            <a:r>
              <a:rPr lang="en-GB" sz="1400" dirty="0"/>
              <a:t>) Interpretation: Significant difference in comprehension</a:t>
            </a:r>
            <a:r>
              <a:rPr lang="fr-FR" sz="1400" dirty="0"/>
              <a:t>. Version </a:t>
            </a:r>
            <a:r>
              <a:rPr lang="en-GB" sz="1400" dirty="0"/>
              <a:t>B is clearer with more pages and contextual </a:t>
            </a:r>
            <a:r>
              <a:rPr lang="fr-FR" sz="1400" dirty="0"/>
              <a:t>instructions. </a:t>
            </a:r>
          </a:p>
          <a:p>
            <a:pPr marL="285750" indent="-285750">
              <a:buFont typeface="Arial" panose="020B0604020202020204" pitchFamily="34" charset="0"/>
              <a:buChar char="•"/>
            </a:pPr>
            <a:r>
              <a:rPr lang="en-GB" sz="1400" dirty="0"/>
              <a:t>Intuitiveness of use (Q2): T-test: T(statistic=-8.08, p&lt;0.00001) Interpretation: Significant improvement in intuitiveness. Version B easier to use due to explanations</a:t>
            </a:r>
            <a:r>
              <a:rPr lang="fr-FR" sz="1400" dirty="0"/>
              <a:t> and animations. </a:t>
            </a:r>
          </a:p>
          <a:p>
            <a:pPr marL="285750" indent="-285750">
              <a:buFont typeface="Arial" panose="020B0604020202020204" pitchFamily="34" charset="0"/>
              <a:buChar char="•"/>
            </a:pPr>
            <a:r>
              <a:rPr lang="en-GB" sz="1400" dirty="0"/>
              <a:t>Perceived usefulness (Q3): T-test: T(statistic=-3.88, p=0.001) Interpretation: Significant increase in perceived usefulness. Version B's additional features (news page, notifications) enhance</a:t>
            </a:r>
            <a:r>
              <a:rPr lang="fr-FR" sz="1400" dirty="0"/>
              <a:t> utility.</a:t>
            </a:r>
          </a:p>
          <a:p>
            <a:pPr marL="285750" indent="-285750">
              <a:buFont typeface="Arial" panose="020B0604020202020204" pitchFamily="34" charset="0"/>
              <a:buChar char="•"/>
            </a:pPr>
            <a:r>
              <a:rPr lang="en-US" sz="1400" dirty="0"/>
              <a:t>Enjoyment of use (Q4): T-test: T(statistic=-7.07, p&lt;0.00001) Interpretation: Users prefer Version B. Changes like animations and new visuals made it more engaging. </a:t>
            </a:r>
          </a:p>
          <a:p>
            <a:pPr marL="285750" indent="-285750">
              <a:buFont typeface="Arial" panose="020B0604020202020204" pitchFamily="34" charset="0"/>
              <a:buChar char="•"/>
            </a:pPr>
            <a:r>
              <a:rPr lang="en-US" sz="1400" dirty="0"/>
              <a:t>Clarity of buttons (Q5): T-test: T(statistic=-4.02, p=0.0008) Interpretation: Version B's buttons are clearer. Improved design and tutorials contributed to better clarity</a:t>
            </a:r>
            <a:r>
              <a:rPr lang="en-US" sz="1200" dirty="0"/>
              <a:t>.</a:t>
            </a:r>
            <a:endParaRPr lang="ru-RU" sz="1200" dirty="0"/>
          </a:p>
        </p:txBody>
      </p:sp>
    </p:spTree>
    <p:extLst>
      <p:ext uri="{BB962C8B-B14F-4D97-AF65-F5344CB8AC3E}">
        <p14:creationId xmlns:p14="http://schemas.microsoft.com/office/powerpoint/2010/main" val="216266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dirty="0"/>
              <a:t>Human-Centered AI</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b="1" dirty="0">
                <a:latin typeface="Calibri"/>
                <a:ea typeface="Open Sans"/>
                <a:cs typeface="Open Sans"/>
              </a:rPr>
              <a:t> </a:t>
            </a:r>
            <a:r>
              <a:rPr lang="en-GB" sz="2400" dirty="0">
                <a:latin typeface="Calibri"/>
                <a:ea typeface="Open Sans"/>
                <a:cs typeface="Open Sans"/>
              </a:rPr>
              <a:t>Show your final demo video and, if necessary, explain it.</a:t>
            </a:r>
            <a:endParaRPr lang="en-US"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r>
              <a:rPr lang="en-GB" sz="2400" dirty="0">
                <a:latin typeface="Calibri"/>
                <a:ea typeface="Open Sans"/>
                <a:cs typeface="Open Sans"/>
              </a:rPr>
              <a:t> Time Limit: 2 minute</a:t>
            </a: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Demo</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4" name="demo_video_234535">
            <a:hlinkClick r:id="" action="ppaction://media"/>
            <a:extLst>
              <a:ext uri="{FF2B5EF4-FFF2-40B4-BE49-F238E27FC236}">
                <a16:creationId xmlns:a16="http://schemas.microsoft.com/office/drawing/2014/main" id="{FF749EE8-AB74-466D-9567-55C5EF257E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81000"/>
            <a:ext cx="12192000" cy="7620000"/>
          </a:xfrm>
          <a:prstGeom prst="rect">
            <a:avLst/>
          </a:prstGeom>
        </p:spPr>
      </p:pic>
    </p:spTree>
    <p:extLst>
      <p:ext uri="{BB962C8B-B14F-4D97-AF65-F5344CB8AC3E}">
        <p14:creationId xmlns:p14="http://schemas.microsoft.com/office/powerpoint/2010/main" val="39523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US" sz="4800" dirty="0">
                <a:latin typeface="+mn-lt"/>
              </a:rPr>
              <a:t>Thank you!</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latin typeface="+mn-lt"/>
              </a:rPr>
              <a:t>Any questions?</a:t>
            </a:r>
            <a:endParaRPr lang="nl-NL">
              <a:latin typeface="+mn-lt"/>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2904974988"/>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FC9CAF-BBE9-4F22-BA53-CE4EA456A87D}">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8080B34-2E67-4CAF-8EF6-72F240EC50BC}">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291</TotalTime>
  <Words>755</Words>
  <Application>Microsoft Office PowerPoint</Application>
  <PresentationFormat>Widescreen</PresentationFormat>
  <Paragraphs>94</Paragraphs>
  <Slides>9</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Consolas</vt:lpstr>
      <vt:lpstr>Open Sans</vt:lpstr>
      <vt:lpstr>Open Sans Semibold</vt:lpstr>
      <vt:lpstr>Open Sans Semibold</vt:lpstr>
      <vt:lpstr>TITLE SIDE</vt:lpstr>
      <vt:lpstr>TEXT SLIDE</vt:lpstr>
      <vt:lpstr>Project Proposal:  Classifier of natural disasters</vt:lpstr>
      <vt:lpstr>Project Pitch</vt:lpstr>
      <vt:lpstr>Problem Overview</vt:lpstr>
      <vt:lpstr>Model Overview</vt:lpstr>
      <vt:lpstr>Model Performance</vt:lpstr>
      <vt:lpstr>Model Interpretability</vt:lpstr>
      <vt:lpstr>User Study</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Artjoms Musaelans</cp:lastModifiedBy>
  <cp:revision>91</cp:revision>
  <dcterms:created xsi:type="dcterms:W3CDTF">2022-12-20T17:29:36Z</dcterms:created>
  <dcterms:modified xsi:type="dcterms:W3CDTF">2024-06-13T21:50:54Z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